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5" r:id="rId3"/>
    <p:sldId id="266" r:id="rId4"/>
    <p:sldId id="267" r:id="rId5"/>
    <p:sldId id="268" r:id="rId6"/>
    <p:sldId id="269" r:id="rId7"/>
    <p:sldId id="270" r:id="rId8"/>
    <p:sldId id="264" r:id="rId9"/>
    <p:sldId id="271" r:id="rId10"/>
    <p:sldId id="272" r:id="rId11"/>
    <p:sldId id="273" r:id="rId12"/>
    <p:sldId id="274" r:id="rId13"/>
    <p:sldId id="275" r:id="rId14"/>
    <p:sldId id="276" r:id="rId15"/>
    <p:sldId id="341" r:id="rId16"/>
    <p:sldId id="277" r:id="rId17"/>
    <p:sldId id="278"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337" r:id="rId31"/>
    <p:sldId id="338" r:id="rId32"/>
    <p:sldId id="339" r:id="rId33"/>
    <p:sldId id="340" r:id="rId34"/>
    <p:sldId id="330" r:id="rId35"/>
    <p:sldId id="331" r:id="rId36"/>
    <p:sldId id="332" r:id="rId37"/>
    <p:sldId id="333" r:id="rId38"/>
    <p:sldId id="334" r:id="rId39"/>
    <p:sldId id="335" r:id="rId40"/>
    <p:sldId id="336" r:id="rId41"/>
    <p:sldId id="296" r:id="rId42"/>
    <p:sldId id="297" r:id="rId43"/>
    <p:sldId id="298" r:id="rId44"/>
    <p:sldId id="299" r:id="rId45"/>
    <p:sldId id="306" r:id="rId46"/>
    <p:sldId id="307" r:id="rId47"/>
    <p:sldId id="308" r:id="rId48"/>
    <p:sldId id="309" r:id="rId49"/>
    <p:sldId id="342" r:id="rId50"/>
    <p:sldId id="343" r:id="rId51"/>
    <p:sldId id="344" r:id="rId52"/>
    <p:sldId id="345" r:id="rId53"/>
    <p:sldId id="314" r:id="rId54"/>
    <p:sldId id="315" r:id="rId55"/>
    <p:sldId id="316" r:id="rId56"/>
    <p:sldId id="317" r:id="rId57"/>
    <p:sldId id="318" r:id="rId58"/>
    <p:sldId id="319" r:id="rId59"/>
    <p:sldId id="320" r:id="rId60"/>
    <p:sldId id="321" r:id="rId6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C36D2-C9F4-45B5-B12D-BC087BC618F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D452146-F95C-43B0-A852-D3F9EF6DA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DD6C6F1-26E1-49D7-A87F-D5434FCA0408}"/>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B4531D50-AACD-4A55-9AE2-F844AE0436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1DD6C8F-09EA-4F2C-B0D0-F442FF8C7BCA}"/>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59702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79F882-2BE2-4DA2-ACCE-8BF48957E29F}"/>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F596B76-D6E5-43D7-82EA-A940EB3DFA9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6695687-DE7D-4F7B-A705-F0A8F9414866}"/>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70648785-03BB-4A29-A3EE-88D68E8BF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1631E13-4401-429C-B02F-2C87929B3771}"/>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3571292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664D4BA-FCD4-4595-8C9D-5829C0DAFBA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5E7D6CF-8E47-4EDF-9F7C-3F6D2F59C7A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1B7BA8-EF31-42C9-A5E5-3E5F451D2450}"/>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9BB513BF-1E24-4BDD-8E6B-7FA733645A6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0E3EFE-B5E8-4E63-BC50-12A001B9C1B7}"/>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2247783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42023-C74F-4B59-A349-D446F0FF0E9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B292D3A-DE5A-4023-BCA8-F2173C962F1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29E546-548A-4D6D-B849-C0BF82FC44BA}"/>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18340511-CBC9-499A-98AB-00963719BC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F5B113D-9EC1-4656-85A8-269A119D40BE}"/>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6928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9F2AF-3300-42C8-9EE7-F104178E1B4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266EE53-58C9-4096-8860-0CC6C240AC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1F5326A-60BE-49F5-A2D3-9409F964B133}"/>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D425FBA6-E0CC-4868-89FE-AF362C2186A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AF84F10-AACC-4513-8C4A-76E2588E71E7}"/>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172931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E07D2-1AD3-4FF3-80A6-A45D176986D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F951DE9-6D84-46AE-833D-0388E015AD0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E1495BE8-E8C5-450A-B9A8-2ED10F2701B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02BB3FE-D380-4AFA-B96C-3E552827C69E}"/>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6" name="Fußzeilenplatzhalter 5">
            <a:extLst>
              <a:ext uri="{FF2B5EF4-FFF2-40B4-BE49-F238E27FC236}">
                <a16:creationId xmlns:a16="http://schemas.microsoft.com/office/drawing/2014/main" id="{CC97AD68-9591-4585-8A36-25E6F4DEF84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4496CE8-61C3-45A3-B079-5FC8C4A12097}"/>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198665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CAAEA-7281-4D7D-8470-FBEFD2AF6BD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BA78E6C-D29B-4B24-987C-6E7A1EFCDD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713DAB2-6E84-40D2-A1F8-97D8047A961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BCCB660-FF8D-4F11-BB5E-6309F992B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22CB15C-1997-4A90-B2EF-3E0E27FF2AE7}"/>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AFFCA9F-494B-4E23-A889-DDCCB35F4D5C}"/>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8" name="Fußzeilenplatzhalter 7">
            <a:extLst>
              <a:ext uri="{FF2B5EF4-FFF2-40B4-BE49-F238E27FC236}">
                <a16:creationId xmlns:a16="http://schemas.microsoft.com/office/drawing/2014/main" id="{233BB50A-B292-4E77-A2A8-0025B76EB42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26A3B83-AB6A-4B8F-ABD4-1305728967E7}"/>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312700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80AA0-7697-4231-A818-9905F9540C1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81A7D46-59C9-404C-B650-3D57EF4A5AC8}"/>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4" name="Fußzeilenplatzhalter 3">
            <a:extLst>
              <a:ext uri="{FF2B5EF4-FFF2-40B4-BE49-F238E27FC236}">
                <a16:creationId xmlns:a16="http://schemas.microsoft.com/office/drawing/2014/main" id="{D3B2B2E6-447C-4B73-967A-B23DF3A9644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FAFC0D0-7750-4E9B-B0DC-EECD4B8AAFA2}"/>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8562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7B00040-EAF0-4DD3-B925-0EBC8F5489C9}"/>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3" name="Fußzeilenplatzhalter 2">
            <a:extLst>
              <a:ext uri="{FF2B5EF4-FFF2-40B4-BE49-F238E27FC236}">
                <a16:creationId xmlns:a16="http://schemas.microsoft.com/office/drawing/2014/main" id="{6E208CCC-DA56-44DB-A87E-8A58974E061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F6C694F-DD85-43A2-92FD-7CA724E6F935}"/>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232602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99DFB8-A2D7-4253-B95A-FB4D97327E0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E6C1B549-BCB9-4035-9B1D-BC90B7C73B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006CC9C-74AD-4566-8475-C3FC79DC4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A20C391-1A58-45D2-B234-253B79305B24}"/>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6" name="Fußzeilenplatzhalter 5">
            <a:extLst>
              <a:ext uri="{FF2B5EF4-FFF2-40B4-BE49-F238E27FC236}">
                <a16:creationId xmlns:a16="http://schemas.microsoft.com/office/drawing/2014/main" id="{0AEDAC08-8BC1-4B29-92CA-5E9E4C174D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B3B4BA9-9B9C-4925-A458-A49C39415205}"/>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332123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2D25A-A8D9-493D-B2CE-F8744A613E2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674A4BF-08A3-4068-B7BD-DCD8CF8E2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F48F3535-348C-4D61-9BB1-F0AE57A98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4F070F6-31C5-431B-9696-1CACEDF5D321}"/>
              </a:ext>
            </a:extLst>
          </p:cNvPr>
          <p:cNvSpPr>
            <a:spLocks noGrp="1"/>
          </p:cNvSpPr>
          <p:nvPr>
            <p:ph type="dt" sz="half" idx="10"/>
          </p:nvPr>
        </p:nvSpPr>
        <p:spPr/>
        <p:txBody>
          <a:bodyPr/>
          <a:lstStyle/>
          <a:p>
            <a:fld id="{E7C0640C-AAF7-47E3-8FEA-D9C1A4B50929}" type="datetimeFigureOut">
              <a:rPr lang="de-DE" smtClean="0"/>
              <a:t>14.02.2026</a:t>
            </a:fld>
            <a:endParaRPr lang="de-DE"/>
          </a:p>
        </p:txBody>
      </p:sp>
      <p:sp>
        <p:nvSpPr>
          <p:cNvPr id="6" name="Fußzeilenplatzhalter 5">
            <a:extLst>
              <a:ext uri="{FF2B5EF4-FFF2-40B4-BE49-F238E27FC236}">
                <a16:creationId xmlns:a16="http://schemas.microsoft.com/office/drawing/2014/main" id="{539FC1F7-3CAF-424A-8F37-ABE562214BE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1B86228-F500-4D99-8F14-5FD8114F3E63}"/>
              </a:ext>
            </a:extLst>
          </p:cNvPr>
          <p:cNvSpPr>
            <a:spLocks noGrp="1"/>
          </p:cNvSpPr>
          <p:nvPr>
            <p:ph type="sldNum" sz="quarter" idx="12"/>
          </p:nvPr>
        </p:nvSpPr>
        <p:spPr/>
        <p:txBody>
          <a:bodyPr/>
          <a:lstStyle/>
          <a:p>
            <a:fld id="{1D096D35-B688-4E0D-92E7-72C1DBA13AD1}" type="slidenum">
              <a:rPr lang="de-DE" smtClean="0"/>
              <a:t>‹Nr.›</a:t>
            </a:fld>
            <a:endParaRPr lang="de-DE"/>
          </a:p>
        </p:txBody>
      </p:sp>
    </p:spTree>
    <p:extLst>
      <p:ext uri="{BB962C8B-B14F-4D97-AF65-F5344CB8AC3E}">
        <p14:creationId xmlns:p14="http://schemas.microsoft.com/office/powerpoint/2010/main" val="198028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B1052E7-4CB9-41E5-97B6-A8373F8825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A8579F4-970F-45FA-87CC-58282F9B51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53EE9AC-6707-4FC7-A047-44E684352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0640C-AAF7-47E3-8FEA-D9C1A4B50929}" type="datetimeFigureOut">
              <a:rPr lang="de-DE" smtClean="0"/>
              <a:t>14.02.2026</a:t>
            </a:fld>
            <a:endParaRPr lang="de-DE"/>
          </a:p>
        </p:txBody>
      </p:sp>
      <p:sp>
        <p:nvSpPr>
          <p:cNvPr id="5" name="Fußzeilenplatzhalter 4">
            <a:extLst>
              <a:ext uri="{FF2B5EF4-FFF2-40B4-BE49-F238E27FC236}">
                <a16:creationId xmlns:a16="http://schemas.microsoft.com/office/drawing/2014/main" id="{35ABC566-0340-4EBC-9484-3CA98D4B8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B771123-D0D9-4BD0-9238-A9B33E403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96D35-B688-4E0D-92E7-72C1DBA13AD1}" type="slidenum">
              <a:rPr lang="de-DE" smtClean="0"/>
              <a:t>‹Nr.›</a:t>
            </a:fld>
            <a:endParaRPr lang="de-DE"/>
          </a:p>
        </p:txBody>
      </p:sp>
    </p:spTree>
    <p:extLst>
      <p:ext uri="{BB962C8B-B14F-4D97-AF65-F5344CB8AC3E}">
        <p14:creationId xmlns:p14="http://schemas.microsoft.com/office/powerpoint/2010/main" val="294708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FBAF824-A0F5-44E4-B965-A62D7A718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701"/>
            <a:ext cx="12192000" cy="7277982"/>
          </a:xfrm>
          <a:prstGeom prst="rect">
            <a:avLst/>
          </a:prstGeom>
        </p:spPr>
      </p:pic>
    </p:spTree>
    <p:extLst>
      <p:ext uri="{BB962C8B-B14F-4D97-AF65-F5344CB8AC3E}">
        <p14:creationId xmlns:p14="http://schemas.microsoft.com/office/powerpoint/2010/main" val="2055502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DCC66A2-F400-4925-A5DA-D38F30E7034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593053"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487025"/>
            <a:ext cx="11702004" cy="6524863"/>
          </a:xfrm>
          <a:prstGeom prst="rect">
            <a:avLst/>
          </a:prstGeom>
          <a:noFill/>
        </p:spPr>
        <p:txBody>
          <a:bodyPr wrap="square" rtlCol="0">
            <a:spAutoFit/>
          </a:bodyPr>
          <a:lstStyle/>
          <a:p>
            <a:pPr algn="ctr"/>
            <a:r>
              <a:rPr lang="de-DE" sz="6600" b="1" dirty="0">
                <a:solidFill>
                  <a:schemeClr val="accent6">
                    <a:lumMod val="40000"/>
                    <a:lumOff val="60000"/>
                  </a:schemeClr>
                </a:solidFill>
                <a:latin typeface="MV Boli" panose="02000500030200090000" pitchFamily="2" charset="0"/>
                <a:cs typeface="MV Boli" panose="02000500030200090000" pitchFamily="2" charset="0"/>
              </a:rPr>
              <a:t>ERBARME DICH HERR</a:t>
            </a:r>
            <a:br>
              <a:rPr lang="de-DE" sz="44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Mein Vater, Du wartest, ich lauf zu Dir,</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in Scham und Schuld gekleidet steh ich vor Dir</a:t>
            </a:r>
            <a:br>
              <a:rPr lang="de-DE" sz="4000" b="1" dirty="0">
                <a:solidFill>
                  <a:schemeClr val="bg1"/>
                </a:solidFill>
                <a:latin typeface="MV Boli" panose="02000500030200090000" pitchFamily="2" charset="0"/>
                <a:cs typeface="MV Boli" panose="02000500030200090000" pitchFamily="2" charset="0"/>
              </a:rPr>
            </a:br>
            <a:br>
              <a:rPr lang="de-DE" sz="40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Christus!</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Vater wasche mich rein!</a:t>
            </a:r>
            <a:br>
              <a:rPr lang="de-DE" sz="48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 </a:t>
            </a:r>
            <a:endParaRPr lang="de-DE"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7102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C98E135-4735-43F5-B783-2A64061F4CD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593053"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56674" y="487025"/>
            <a:ext cx="12203676" cy="5909310"/>
          </a:xfrm>
          <a:prstGeom prst="rect">
            <a:avLst/>
          </a:prstGeom>
          <a:noFill/>
        </p:spPr>
        <p:txBody>
          <a:bodyPr wrap="square" rtlCol="0">
            <a:spAutoFit/>
          </a:bodyPr>
          <a:lstStyle/>
          <a:p>
            <a:pPr algn="ctr"/>
            <a:r>
              <a:rPr lang="de-DE" sz="6600" b="1" dirty="0">
                <a:solidFill>
                  <a:schemeClr val="accent6">
                    <a:lumMod val="40000"/>
                    <a:lumOff val="60000"/>
                  </a:schemeClr>
                </a:solidFill>
                <a:latin typeface="MV Boli" panose="02000500030200090000" pitchFamily="2" charset="0"/>
                <a:cs typeface="MV Boli" panose="02000500030200090000" pitchFamily="2" charset="0"/>
              </a:rPr>
              <a:t>ERBARME DICH HERR</a:t>
            </a:r>
            <a:br>
              <a:rPr lang="de-DE" sz="44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Geist Gottes, dein Brausen weht um mein Herz.</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Voll Sehnsucht wart ich hier und rufe zu Dir.</a:t>
            </a:r>
            <a:br>
              <a:rPr lang="de-DE" sz="4000" b="1" dirty="0">
                <a:solidFill>
                  <a:schemeClr val="bg1"/>
                </a:solidFill>
                <a:latin typeface="MV Boli" panose="02000500030200090000" pitchFamily="2" charset="0"/>
                <a:cs typeface="MV Boli" panose="02000500030200090000" pitchFamily="2" charset="0"/>
              </a:rPr>
            </a:br>
            <a:br>
              <a:rPr lang="de-DE" sz="40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Christus!</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Komm und fülle mich auf! </a:t>
            </a:r>
            <a:endParaRPr lang="de-DE"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36775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F16CCD4-A21B-459F-83D7-E1037AAAA6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
            <a:ext cx="12593053"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56674" y="487025"/>
            <a:ext cx="12203676" cy="5970865"/>
          </a:xfrm>
          <a:prstGeom prst="rect">
            <a:avLst/>
          </a:prstGeom>
          <a:noFill/>
        </p:spPr>
        <p:txBody>
          <a:bodyPr wrap="square" rtlCol="0">
            <a:spAutoFit/>
          </a:bodyPr>
          <a:lstStyle/>
          <a:p>
            <a:pPr algn="ctr"/>
            <a:r>
              <a:rPr lang="de-DE" sz="6600" b="1" dirty="0">
                <a:solidFill>
                  <a:schemeClr val="accent6">
                    <a:lumMod val="40000"/>
                    <a:lumOff val="60000"/>
                  </a:schemeClr>
                </a:solidFill>
                <a:latin typeface="MV Boli" panose="02000500030200090000" pitchFamily="2" charset="0"/>
                <a:cs typeface="MV Boli" panose="02000500030200090000" pitchFamily="2" charset="0"/>
              </a:rPr>
              <a:t>ERBARME DICH HERR</a:t>
            </a:r>
            <a:br>
              <a:rPr lang="de-DE" sz="4400" b="1" dirty="0">
                <a:solidFill>
                  <a:schemeClr val="bg1"/>
                </a:solidFill>
                <a:latin typeface="MV Boli" panose="02000500030200090000" pitchFamily="2" charset="0"/>
                <a:cs typeface="MV Boli" panose="02000500030200090000" pitchFamily="2" charset="0"/>
              </a:rPr>
            </a:br>
            <a:r>
              <a:rPr lang="de-DE" sz="4400" b="1" dirty="0">
                <a:solidFill>
                  <a:schemeClr val="bg1"/>
                </a:solidFill>
                <a:latin typeface="MV Boli" panose="02000500030200090000" pitchFamily="2" charset="0"/>
                <a:cs typeface="MV Boli" panose="02000500030200090000" pitchFamily="2" charset="0"/>
              </a:rPr>
              <a:t>M</a:t>
            </a:r>
            <a:r>
              <a:rPr lang="de-DE" sz="4000" b="1" dirty="0">
                <a:solidFill>
                  <a:schemeClr val="bg1"/>
                </a:solidFill>
                <a:latin typeface="MV Boli" panose="02000500030200090000" pitchFamily="2" charset="0"/>
                <a:cs typeface="MV Boli" panose="02000500030200090000" pitchFamily="2" charset="0"/>
              </a:rPr>
              <a:t>ein Jesus, als König hast Du gesiegt. </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Unwürdig bin ich, dennoch kämpfst Du um mich. </a:t>
            </a:r>
            <a:br>
              <a:rPr lang="de-DE" sz="4000" b="1" dirty="0">
                <a:solidFill>
                  <a:schemeClr val="bg1"/>
                </a:solidFill>
                <a:latin typeface="MV Boli" panose="02000500030200090000" pitchFamily="2" charset="0"/>
                <a:cs typeface="MV Boli" panose="02000500030200090000" pitchFamily="2" charset="0"/>
              </a:rPr>
            </a:br>
            <a:br>
              <a:rPr lang="de-DE" sz="40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Christus!</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Erbarm Dich Herr!</a:t>
            </a:r>
            <a:br>
              <a:rPr lang="de-DE" sz="4800" b="1" dirty="0">
                <a:solidFill>
                  <a:schemeClr val="bg1"/>
                </a:solidFill>
                <a:latin typeface="MV Boli" panose="02000500030200090000" pitchFamily="2" charset="0"/>
                <a:cs typeface="MV Boli" panose="02000500030200090000" pitchFamily="2" charset="0"/>
              </a:rPr>
            </a:br>
            <a:r>
              <a:rPr lang="de-DE" sz="4800" b="1" dirty="0">
                <a:solidFill>
                  <a:schemeClr val="bg1"/>
                </a:solidFill>
                <a:latin typeface="MV Boli" panose="02000500030200090000" pitchFamily="2" charset="0"/>
                <a:cs typeface="MV Boli" panose="02000500030200090000" pitchFamily="2" charset="0"/>
              </a:rPr>
              <a:t>Jesus siege für mich! </a:t>
            </a:r>
            <a:endParaRPr lang="de-DE"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71750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EB0EAE-F110-40B4-9964-48B0ACC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242"/>
            <a:ext cx="12443792" cy="829586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24683" y="853004"/>
            <a:ext cx="11702004" cy="3970318"/>
          </a:xfrm>
          <a:prstGeom prst="rect">
            <a:avLst/>
          </a:prstGeom>
          <a:noFill/>
        </p:spPr>
        <p:txBody>
          <a:bodyPr wrap="square" rtlCol="0">
            <a:spAutoFit/>
          </a:bodyPr>
          <a:lstStyle/>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You call me out upon the waters</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The great unknown, where feet may fail</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And there I find you in the mystery</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In oceans deep, my faith will stand</a:t>
            </a:r>
          </a:p>
          <a:p>
            <a:pPr algn="ctr"/>
            <a:endParaRPr lang="en-US"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And I will call upon your name</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And keep my eyes above the waves</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When oceans rise, my soul will rest in your embrace</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For I am yours, you are mine</a:t>
            </a: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p:txBody>
      </p:sp>
      <p:sp>
        <p:nvSpPr>
          <p:cNvPr id="3" name="Textfeld 2">
            <a:extLst>
              <a:ext uri="{FF2B5EF4-FFF2-40B4-BE49-F238E27FC236}">
                <a16:creationId xmlns:a16="http://schemas.microsoft.com/office/drawing/2014/main" id="{158DDEE0-ACDA-406B-90CA-A80579FBD459}"/>
              </a:ext>
            </a:extLst>
          </p:cNvPr>
          <p:cNvSpPr txBox="1"/>
          <p:nvPr/>
        </p:nvSpPr>
        <p:spPr>
          <a:xfrm>
            <a:off x="124683" y="4331055"/>
            <a:ext cx="3318537" cy="1862048"/>
          </a:xfrm>
          <a:prstGeom prst="rect">
            <a:avLst/>
          </a:prstGeom>
          <a:noFill/>
        </p:spPr>
        <p:txBody>
          <a:bodyPr wrap="none" rtlCol="0">
            <a:spAutoFit/>
          </a:bodyPr>
          <a:lstStyle/>
          <a:p>
            <a:r>
              <a:rPr lang="de-DE" sz="11500" dirty="0">
                <a:solidFill>
                  <a:srgbClr val="00B0F0"/>
                </a:solidFill>
                <a:latin typeface="Bodoni MT Condensed" panose="02070606080606020203" pitchFamily="18" charset="0"/>
              </a:rPr>
              <a:t>OCEANS</a:t>
            </a:r>
          </a:p>
        </p:txBody>
      </p:sp>
    </p:spTree>
    <p:extLst>
      <p:ext uri="{BB962C8B-B14F-4D97-AF65-F5344CB8AC3E}">
        <p14:creationId xmlns:p14="http://schemas.microsoft.com/office/powerpoint/2010/main" val="1061756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EB0EAE-F110-40B4-9964-48B0ACC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242"/>
            <a:ext cx="12443792" cy="829586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279002" y="792643"/>
            <a:ext cx="11702004" cy="4832092"/>
          </a:xfrm>
          <a:prstGeom prst="rect">
            <a:avLst/>
          </a:prstGeom>
          <a:noFill/>
        </p:spPr>
        <p:txBody>
          <a:bodyPr wrap="square" rtlCol="0">
            <a:spAutoFit/>
          </a:bodyPr>
          <a:lstStyle/>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Du rufst mich raus </a:t>
            </a:r>
            <a:r>
              <a:rPr lang="de-DE" sz="2800" b="1" dirty="0" err="1">
                <a:solidFill>
                  <a:schemeClr val="accent2">
                    <a:lumMod val="60000"/>
                    <a:lumOff val="40000"/>
                  </a:schemeClr>
                </a:solidFill>
                <a:latin typeface="MV Boli" panose="02000500030200090000" pitchFamily="2" charset="0"/>
                <a:cs typeface="MV Boli" panose="02000500030200090000" pitchFamily="2" charset="0"/>
              </a:rPr>
              <a:t>auf's</a:t>
            </a:r>
            <a:r>
              <a:rPr lang="de-DE" sz="2800" b="1" dirty="0">
                <a:solidFill>
                  <a:schemeClr val="accent2">
                    <a:lumMod val="60000"/>
                    <a:lumOff val="40000"/>
                  </a:schemeClr>
                </a:solidFill>
                <a:latin typeface="MV Boli" panose="02000500030200090000" pitchFamily="2" charset="0"/>
                <a:cs typeface="MV Boli" panose="02000500030200090000" pitchFamily="2" charset="0"/>
              </a:rPr>
              <a:t> weite Wasser</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Wo Füße nicht mehr sicher </a:t>
            </a:r>
            <a:r>
              <a:rPr lang="de-DE" sz="2800" b="1" dirty="0" err="1">
                <a:solidFill>
                  <a:schemeClr val="accent2">
                    <a:lumMod val="60000"/>
                    <a:lumOff val="40000"/>
                  </a:schemeClr>
                </a:solidFill>
                <a:latin typeface="MV Boli" panose="02000500030200090000" pitchFamily="2" charset="0"/>
                <a:cs typeface="MV Boli" panose="02000500030200090000" pitchFamily="2" charset="0"/>
              </a:rPr>
              <a:t>stehn</a:t>
            </a: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Dann finde ich dich im </a:t>
            </a:r>
            <a:r>
              <a:rPr lang="de-DE" sz="2800" b="1" dirty="0" err="1">
                <a:solidFill>
                  <a:schemeClr val="accent2">
                    <a:lumMod val="60000"/>
                    <a:lumOff val="40000"/>
                  </a:schemeClr>
                </a:solidFill>
                <a:latin typeface="MV Boli" panose="02000500030200090000" pitchFamily="2" charset="0"/>
                <a:cs typeface="MV Boli" panose="02000500030200090000" pitchFamily="2" charset="0"/>
              </a:rPr>
              <a:t>Verborg'nen</a:t>
            </a: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Denn Glaube trägt im tiefen Meer</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deinen Namen ruf ich an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Ich schau so weit ich sehen kann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kommt die Flut</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Hältst du mich fest in deinem Arm</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Denn ich bin dein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du bist mein</a:t>
            </a:r>
          </a:p>
        </p:txBody>
      </p:sp>
      <p:sp>
        <p:nvSpPr>
          <p:cNvPr id="4" name="Textfeld 3">
            <a:extLst>
              <a:ext uri="{FF2B5EF4-FFF2-40B4-BE49-F238E27FC236}">
                <a16:creationId xmlns:a16="http://schemas.microsoft.com/office/drawing/2014/main" id="{B9111C3A-1C98-4AA6-86CD-D3FCC6B809D6}"/>
              </a:ext>
            </a:extLst>
          </p:cNvPr>
          <p:cNvSpPr txBox="1"/>
          <p:nvPr/>
        </p:nvSpPr>
        <p:spPr>
          <a:xfrm>
            <a:off x="8525543" y="2520361"/>
            <a:ext cx="3438762" cy="2646878"/>
          </a:xfrm>
          <a:prstGeom prst="rect">
            <a:avLst/>
          </a:prstGeom>
          <a:noFill/>
        </p:spPr>
        <p:txBody>
          <a:bodyPr wrap="none" rtlCol="0">
            <a:spAutoFit/>
          </a:bodyPr>
          <a:lstStyle/>
          <a:p>
            <a:r>
              <a:rPr lang="de-DE" sz="16600" dirty="0">
                <a:solidFill>
                  <a:srgbClr val="00B0F0"/>
                </a:solidFill>
                <a:latin typeface="Bodoni MT Condensed" panose="02070606080606020203" pitchFamily="18" charset="0"/>
              </a:rPr>
              <a:t>MEER</a:t>
            </a:r>
          </a:p>
        </p:txBody>
      </p:sp>
    </p:spTree>
    <p:extLst>
      <p:ext uri="{BB962C8B-B14F-4D97-AF65-F5344CB8AC3E}">
        <p14:creationId xmlns:p14="http://schemas.microsoft.com/office/powerpoint/2010/main" val="423049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EB0EAE-F110-40B4-9964-48B0ACC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242"/>
            <a:ext cx="12443792" cy="829586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70894" y="1262077"/>
            <a:ext cx="11702004" cy="3108543"/>
          </a:xfrm>
          <a:prstGeom prst="rect">
            <a:avLst/>
          </a:prstGeom>
          <a:noFill/>
        </p:spPr>
        <p:txBody>
          <a:bodyPr wrap="square" rtlCol="0">
            <a:spAutoFit/>
          </a:bodyPr>
          <a:lstStyle/>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Spirit lead me where my trust is without borders</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Let me walk upon the waters</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Wherever you would call me</a:t>
            </a:r>
          </a:p>
          <a:p>
            <a:pPr algn="ctr"/>
            <a:endParaRPr lang="en-US"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Take me deeper than my feet could ever wander</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And my faith will be made stronger</a:t>
            </a:r>
          </a:p>
          <a:p>
            <a:pPr algn="ctr"/>
            <a:r>
              <a:rPr lang="en-US" sz="2800" b="1" dirty="0">
                <a:solidFill>
                  <a:schemeClr val="accent2">
                    <a:lumMod val="60000"/>
                    <a:lumOff val="40000"/>
                  </a:schemeClr>
                </a:solidFill>
                <a:latin typeface="MV Boli" panose="02000500030200090000" pitchFamily="2" charset="0"/>
                <a:cs typeface="MV Boli" panose="02000500030200090000" pitchFamily="2" charset="0"/>
              </a:rPr>
              <a:t>In the presence of my </a:t>
            </a:r>
            <a:r>
              <a:rPr lang="en-US" sz="2800" b="1" dirty="0" err="1">
                <a:solidFill>
                  <a:schemeClr val="accent2">
                    <a:lumMod val="60000"/>
                    <a:lumOff val="40000"/>
                  </a:schemeClr>
                </a:solidFill>
                <a:latin typeface="MV Boli" panose="02000500030200090000" pitchFamily="2" charset="0"/>
                <a:cs typeface="MV Boli" panose="02000500030200090000" pitchFamily="2" charset="0"/>
              </a:rPr>
              <a:t>Saviour</a:t>
            </a: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p:txBody>
      </p:sp>
      <p:sp>
        <p:nvSpPr>
          <p:cNvPr id="6" name="Textfeld 5">
            <a:extLst>
              <a:ext uri="{FF2B5EF4-FFF2-40B4-BE49-F238E27FC236}">
                <a16:creationId xmlns:a16="http://schemas.microsoft.com/office/drawing/2014/main" id="{DF79F187-184C-4AC8-907F-87E9B9759107}"/>
              </a:ext>
            </a:extLst>
          </p:cNvPr>
          <p:cNvSpPr txBox="1"/>
          <p:nvPr/>
        </p:nvSpPr>
        <p:spPr>
          <a:xfrm>
            <a:off x="124683" y="4331055"/>
            <a:ext cx="3318537" cy="1862048"/>
          </a:xfrm>
          <a:prstGeom prst="rect">
            <a:avLst/>
          </a:prstGeom>
          <a:noFill/>
        </p:spPr>
        <p:txBody>
          <a:bodyPr wrap="none" rtlCol="0">
            <a:spAutoFit/>
          </a:bodyPr>
          <a:lstStyle/>
          <a:p>
            <a:r>
              <a:rPr lang="de-DE" sz="11500" dirty="0">
                <a:solidFill>
                  <a:srgbClr val="00B0F0"/>
                </a:solidFill>
                <a:latin typeface="Bodoni MT Condensed" panose="02070606080606020203" pitchFamily="18" charset="0"/>
              </a:rPr>
              <a:t>OCEANS</a:t>
            </a:r>
          </a:p>
        </p:txBody>
      </p:sp>
    </p:spTree>
    <p:extLst>
      <p:ext uri="{BB962C8B-B14F-4D97-AF65-F5344CB8AC3E}">
        <p14:creationId xmlns:p14="http://schemas.microsoft.com/office/powerpoint/2010/main" val="4169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EB0EAE-F110-40B4-9964-48B0ACC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242"/>
            <a:ext cx="12443792" cy="829586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70894" y="1262077"/>
            <a:ext cx="11702004" cy="3108543"/>
          </a:xfrm>
          <a:prstGeom prst="rect">
            <a:avLst/>
          </a:prstGeom>
          <a:noFill/>
        </p:spPr>
        <p:txBody>
          <a:bodyPr wrap="square" rtlCol="0">
            <a:spAutoFit/>
          </a:bodyPr>
          <a:lstStyle/>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Führ mich dort hin wo ich unbegrenzt vertraue</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Lass mich auf dem Wasser laufen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Wo immer du mich hinführst</a:t>
            </a:r>
          </a:p>
          <a:p>
            <a:pPr algn="ct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Führ mich tiefer als ich selber jemals </a:t>
            </a:r>
            <a:r>
              <a:rPr lang="de-DE" sz="2800" b="1" dirty="0" err="1">
                <a:solidFill>
                  <a:schemeClr val="accent2">
                    <a:lumMod val="60000"/>
                    <a:lumOff val="40000"/>
                  </a:schemeClr>
                </a:solidFill>
                <a:latin typeface="MV Boli" panose="02000500030200090000" pitchFamily="2" charset="0"/>
                <a:cs typeface="MV Boli" panose="02000500030200090000" pitchFamily="2" charset="0"/>
              </a:rPr>
              <a:t>geh'n</a:t>
            </a:r>
            <a:r>
              <a:rPr lang="de-DE" sz="2800" b="1" dirty="0">
                <a:solidFill>
                  <a:schemeClr val="accent2">
                    <a:lumMod val="60000"/>
                    <a:lumOff val="40000"/>
                  </a:schemeClr>
                </a:solidFill>
                <a:latin typeface="MV Boli" panose="02000500030200090000" pitchFamily="2" charset="0"/>
                <a:cs typeface="MV Boli" panose="02000500030200090000" pitchFamily="2" charset="0"/>
              </a:rPr>
              <a:t> kann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Dass ich fest im Glauben stehe</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In der Gegenwart des Retters</a:t>
            </a:r>
          </a:p>
        </p:txBody>
      </p:sp>
      <p:sp>
        <p:nvSpPr>
          <p:cNvPr id="7" name="Textfeld 6">
            <a:extLst>
              <a:ext uri="{FF2B5EF4-FFF2-40B4-BE49-F238E27FC236}">
                <a16:creationId xmlns:a16="http://schemas.microsoft.com/office/drawing/2014/main" id="{06D17C96-265A-4E45-8AFA-9E714D263A53}"/>
              </a:ext>
            </a:extLst>
          </p:cNvPr>
          <p:cNvSpPr txBox="1"/>
          <p:nvPr/>
        </p:nvSpPr>
        <p:spPr>
          <a:xfrm>
            <a:off x="231571" y="3925061"/>
            <a:ext cx="3438762" cy="2646878"/>
          </a:xfrm>
          <a:prstGeom prst="rect">
            <a:avLst/>
          </a:prstGeom>
          <a:noFill/>
        </p:spPr>
        <p:txBody>
          <a:bodyPr wrap="none" rtlCol="0">
            <a:spAutoFit/>
          </a:bodyPr>
          <a:lstStyle/>
          <a:p>
            <a:r>
              <a:rPr lang="de-DE" sz="16600" dirty="0">
                <a:solidFill>
                  <a:srgbClr val="00B0F0"/>
                </a:solidFill>
                <a:latin typeface="Bodoni MT Condensed" panose="02070606080606020203" pitchFamily="18" charset="0"/>
              </a:rPr>
              <a:t>MEER</a:t>
            </a:r>
          </a:p>
        </p:txBody>
      </p:sp>
    </p:spTree>
    <p:extLst>
      <p:ext uri="{BB962C8B-B14F-4D97-AF65-F5344CB8AC3E}">
        <p14:creationId xmlns:p14="http://schemas.microsoft.com/office/powerpoint/2010/main" val="414211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2EB0EAE-F110-40B4-9964-48B0ACC67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242"/>
            <a:ext cx="12443792" cy="829586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696096" y="856812"/>
            <a:ext cx="11702004" cy="4832092"/>
          </a:xfrm>
          <a:prstGeom prst="rect">
            <a:avLst/>
          </a:prstGeom>
          <a:noFill/>
        </p:spPr>
        <p:txBody>
          <a:bodyPr wrap="square" rtlCol="0">
            <a:spAutoFit/>
          </a:bodyPr>
          <a:lstStyle/>
          <a:p>
            <a:pPr algn="ct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endParaRPr lang="de-DE" sz="2800" b="1" dirty="0">
              <a:solidFill>
                <a:schemeClr val="accent2">
                  <a:lumMod val="60000"/>
                  <a:lumOff val="40000"/>
                </a:schemeClr>
              </a:solidFill>
              <a:latin typeface="MV Boli" panose="02000500030200090000" pitchFamily="2" charset="0"/>
              <a:cs typeface="MV Boli" panose="02000500030200090000" pitchFamily="2" charset="0"/>
            </a:endParaRP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 </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deinen Namen ruf ich an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Ich schau so weit ich sehen kann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kommt die Flut</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Hältst du mich fest in deinem Arm</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Denn ich bin dein</a:t>
            </a:r>
          </a:p>
          <a:p>
            <a:pPr algn="ctr"/>
            <a:r>
              <a:rPr lang="de-DE" sz="2800" b="1" dirty="0">
                <a:solidFill>
                  <a:schemeClr val="accent2">
                    <a:lumMod val="60000"/>
                    <a:lumOff val="40000"/>
                  </a:schemeClr>
                </a:solidFill>
                <a:latin typeface="MV Boli" panose="02000500030200090000" pitchFamily="2" charset="0"/>
                <a:cs typeface="MV Boli" panose="02000500030200090000" pitchFamily="2" charset="0"/>
              </a:rPr>
              <a:t>Und du bist mein</a:t>
            </a:r>
          </a:p>
        </p:txBody>
      </p:sp>
      <p:sp>
        <p:nvSpPr>
          <p:cNvPr id="4" name="Textfeld 3">
            <a:extLst>
              <a:ext uri="{FF2B5EF4-FFF2-40B4-BE49-F238E27FC236}">
                <a16:creationId xmlns:a16="http://schemas.microsoft.com/office/drawing/2014/main" id="{19A3D4F0-29E0-4C3A-BCD3-CF4FE5590F51}"/>
              </a:ext>
            </a:extLst>
          </p:cNvPr>
          <p:cNvSpPr txBox="1"/>
          <p:nvPr/>
        </p:nvSpPr>
        <p:spPr>
          <a:xfrm>
            <a:off x="8557025" y="320009"/>
            <a:ext cx="3438762" cy="2646878"/>
          </a:xfrm>
          <a:prstGeom prst="rect">
            <a:avLst/>
          </a:prstGeom>
          <a:noFill/>
        </p:spPr>
        <p:txBody>
          <a:bodyPr wrap="none" rtlCol="0">
            <a:spAutoFit/>
          </a:bodyPr>
          <a:lstStyle/>
          <a:p>
            <a:r>
              <a:rPr lang="de-DE" sz="16600" dirty="0">
                <a:solidFill>
                  <a:srgbClr val="00B0F0"/>
                </a:solidFill>
                <a:latin typeface="Bodoni MT Condensed" panose="02070606080606020203" pitchFamily="18" charset="0"/>
              </a:rPr>
              <a:t>MEER</a:t>
            </a:r>
          </a:p>
        </p:txBody>
      </p:sp>
    </p:spTree>
    <p:extLst>
      <p:ext uri="{BB962C8B-B14F-4D97-AF65-F5344CB8AC3E}">
        <p14:creationId xmlns:p14="http://schemas.microsoft.com/office/powerpoint/2010/main" val="1374346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B2D8C95-59E8-4898-9348-BEB6BB48D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47" y="-919159"/>
            <a:ext cx="12408567" cy="8770013"/>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272210"/>
            <a:ext cx="11702004" cy="5386090"/>
          </a:xfrm>
          <a:prstGeom prst="rect">
            <a:avLst/>
          </a:prstGeom>
          <a:noFill/>
        </p:spPr>
        <p:txBody>
          <a:bodyPr wrap="square" rtlCol="0">
            <a:spAutoFit/>
          </a:bodyPr>
          <a:lstStyle/>
          <a:p>
            <a:pPr algn="ctr"/>
            <a:r>
              <a:rPr lang="de-DE" sz="34400" dirty="0" err="1">
                <a:solidFill>
                  <a:schemeClr val="bg1"/>
                </a:solidFill>
                <a:latin typeface="Brush Script MT" panose="03060802040406070304" pitchFamily="66" charset="0"/>
                <a:cs typeface="MV Boli" panose="02000500030200090000" pitchFamily="2" charset="0"/>
              </a:rPr>
              <a:t>Sailing</a:t>
            </a:r>
            <a:endParaRPr lang="de-DE" sz="34400" dirty="0">
              <a:solidFill>
                <a:schemeClr val="bg1"/>
              </a:solidFill>
              <a:latin typeface="Brush Script MT" panose="03060802040406070304" pitchFamily="66" charset="0"/>
              <a:cs typeface="MV Boli" panose="02000500030200090000" pitchFamily="2" charset="0"/>
            </a:endParaRPr>
          </a:p>
        </p:txBody>
      </p:sp>
    </p:spTree>
    <p:extLst>
      <p:ext uri="{BB962C8B-B14F-4D97-AF65-F5344CB8AC3E}">
        <p14:creationId xmlns:p14="http://schemas.microsoft.com/office/powerpoint/2010/main" val="2060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B61DE1B-18DC-45BC-B0C7-3F869BE8EC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464"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43732" y="-316217"/>
            <a:ext cx="11702004" cy="6124754"/>
          </a:xfrm>
          <a:prstGeom prst="rect">
            <a:avLst/>
          </a:prstGeom>
          <a:noFill/>
        </p:spPr>
        <p:txBody>
          <a:bodyPr wrap="square" rtlCol="0">
            <a:spAutoFit/>
          </a:bodyPr>
          <a:lstStyle/>
          <a:p>
            <a:pPr algn="r"/>
            <a:br>
              <a:rPr lang="de-DE" sz="2800" b="1" dirty="0">
                <a:solidFill>
                  <a:schemeClr val="accent4">
                    <a:lumMod val="40000"/>
                    <a:lumOff val="60000"/>
                  </a:schemeClr>
                </a:solidFill>
                <a:latin typeface="MV Boli" panose="02000500030200090000" pitchFamily="2" charset="0"/>
                <a:cs typeface="MV Boli" panose="02000500030200090000" pitchFamily="2" charset="0"/>
              </a:rPr>
            </a:b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Oh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oh</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oh</a:t>
            </a:r>
            <a:r>
              <a:rPr lang="de-DE" sz="2800" b="1" dirty="0">
                <a:solidFill>
                  <a:schemeClr val="accent4">
                    <a:lumMod val="40000"/>
                    <a:lumOff val="60000"/>
                  </a:schemeClr>
                </a:solidFill>
                <a:latin typeface="MV Boli" panose="02000500030200090000" pitchFamily="2" charset="0"/>
                <a:cs typeface="MV Boli" panose="02000500030200090000" pitchFamily="2" charset="0"/>
              </a:rPr>
              <a:t>, oh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oh</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oh</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oh</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foi</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owa</a:t>
            </a:r>
            <a:r>
              <a:rPr lang="de-DE" sz="2800" b="1" dirty="0">
                <a:solidFill>
                  <a:schemeClr val="accent4">
                    <a:lumMod val="40000"/>
                    <a:lumOff val="60000"/>
                  </a:schemeClr>
                </a:solidFill>
                <a:latin typeface="MV Boli" panose="02000500030200090000" pitchFamily="2" charset="0"/>
                <a:cs typeface="MV Boli" panose="02000500030200090000" pitchFamily="2" charset="0"/>
              </a:rPr>
              <a:t> du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fangst</a:t>
            </a:r>
            <a:r>
              <a:rPr lang="de-DE" sz="2800" b="1" dirty="0">
                <a:solidFill>
                  <a:schemeClr val="accent4">
                    <a:lumMod val="40000"/>
                    <a:lumOff val="60000"/>
                  </a:schemeClr>
                </a:solidFill>
                <a:latin typeface="MV Boli" panose="02000500030200090000" pitchFamily="2" charset="0"/>
                <a:cs typeface="MV Boli" panose="02000500030200090000" pitchFamily="2" charset="0"/>
              </a:rPr>
              <a:t> mi′ jedes Moi</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Siachst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wos</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konn</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wos</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soi</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Kennst meine Schatten und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Licht</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du dahinter schaust und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g′spiarst</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Woher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wohin's</a:t>
            </a:r>
            <a:r>
              <a:rPr lang="de-DE" sz="2800" b="1" dirty="0">
                <a:solidFill>
                  <a:schemeClr val="accent4">
                    <a:lumMod val="40000"/>
                    <a:lumOff val="60000"/>
                  </a:schemeClr>
                </a:solidFill>
                <a:latin typeface="MV Boli" panose="02000500030200090000" pitchFamily="2" charset="0"/>
                <a:cs typeface="MV Boli" panose="02000500030200090000" pitchFamily="2" charset="0"/>
              </a:rPr>
              <a:t> mi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ziagt</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Mit dir, find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G'fühl</a:t>
            </a:r>
            <a:r>
              <a:rPr lang="de-DE" sz="2800" b="1" dirty="0">
                <a:solidFill>
                  <a:schemeClr val="accent4">
                    <a:lumMod val="40000"/>
                    <a:lumOff val="60000"/>
                  </a:schemeClr>
                </a:solidFill>
                <a:latin typeface="MV Boli" panose="02000500030200090000" pitchFamily="2" charset="0"/>
                <a:cs typeface="MV Boli" panose="02000500030200090000" pitchFamily="2" charset="0"/>
              </a:rPr>
              <a:t>, wenn i nix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g′spiar</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Und a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Glück, wenn i verlier'</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Nach jedem Sonnenuntergang</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Bist wie a Kompass in der Hand</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D′rum</a:t>
            </a:r>
            <a:r>
              <a:rPr lang="de-DE" sz="2800" b="1" dirty="0">
                <a:solidFill>
                  <a:schemeClr val="accent4">
                    <a:lumMod val="40000"/>
                    <a:lumOff val="60000"/>
                  </a:schemeClr>
                </a:solidFill>
                <a:latin typeface="MV Boli" panose="02000500030200090000" pitchFamily="2" charset="0"/>
                <a:cs typeface="MV Boli" panose="02000500030200090000" pitchFamily="2" charset="0"/>
              </a:rPr>
              <a:t> find i mit dir wieder Land</a:t>
            </a:r>
          </a:p>
        </p:txBody>
      </p:sp>
      <p:sp>
        <p:nvSpPr>
          <p:cNvPr id="3" name="Textfeld 2">
            <a:extLst>
              <a:ext uri="{FF2B5EF4-FFF2-40B4-BE49-F238E27FC236}">
                <a16:creationId xmlns:a16="http://schemas.microsoft.com/office/drawing/2014/main" id="{BA0B367B-CA31-4AC6-B6FF-791F170E4AD7}"/>
              </a:ext>
            </a:extLst>
          </p:cNvPr>
          <p:cNvSpPr txBox="1"/>
          <p:nvPr/>
        </p:nvSpPr>
        <p:spPr>
          <a:xfrm>
            <a:off x="796413" y="730224"/>
            <a:ext cx="875072" cy="5078313"/>
          </a:xfrm>
          <a:prstGeom prst="rect">
            <a:avLst/>
          </a:prstGeom>
          <a:noFill/>
        </p:spPr>
        <p:txBody>
          <a:bodyPr wrap="square" rtlCol="0">
            <a:spAutoFit/>
          </a:bodyPr>
          <a:lstStyle/>
          <a:p>
            <a:r>
              <a:rPr lang="de-DE" sz="3600" dirty="0">
                <a:solidFill>
                  <a:srgbClr val="92D050"/>
                </a:solidFill>
                <a:latin typeface="MV Boli" panose="02000500030200090000" pitchFamily="2" charset="0"/>
                <a:cs typeface="MV Boli" panose="02000500030200090000" pitchFamily="2" charset="0"/>
              </a:rPr>
              <a:t>N</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O</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D</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S</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T</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E</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N</a:t>
            </a:r>
          </a:p>
        </p:txBody>
      </p:sp>
    </p:spTree>
    <p:extLst>
      <p:ext uri="{BB962C8B-B14F-4D97-AF65-F5344CB8AC3E}">
        <p14:creationId xmlns:p14="http://schemas.microsoft.com/office/powerpoint/2010/main" val="2181685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D937A0-96D1-4326-81DC-8CDBC075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2" y="0"/>
            <a:ext cx="12737347" cy="7277536"/>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624618" y="398889"/>
            <a:ext cx="11702004" cy="7294305"/>
          </a:xfrm>
          <a:prstGeom prst="rect">
            <a:avLst/>
          </a:prstGeom>
          <a:noFill/>
        </p:spPr>
        <p:txBody>
          <a:bodyPr wrap="square" rtlCol="0">
            <a:spAutoFit/>
          </a:bodyPr>
          <a:lstStyle/>
          <a:p>
            <a:pPr algn="ctr"/>
            <a:r>
              <a:rPr lang="de-DE" sz="3600" b="1" dirty="0">
                <a:solidFill>
                  <a:schemeClr val="bg1">
                    <a:lumMod val="95000"/>
                  </a:schemeClr>
                </a:solidFill>
                <a:latin typeface="MV Boli" panose="02000500030200090000" pitchFamily="2" charset="0"/>
                <a:cs typeface="MV Boli" panose="02000500030200090000" pitchFamily="2" charset="0"/>
              </a:rPr>
              <a:t>Ich geh mit dir, wohin du willst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Auch bis ans Ende dieser Welt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Am Meer, am Strand, wo Sonne scheint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Will ich mit dir alleine sein</a:t>
            </a: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048468AF-BD85-4090-AB5F-C40C63AD7823}"/>
              </a:ext>
            </a:extLst>
          </p:cNvPr>
          <p:cNvSpPr txBox="1"/>
          <p:nvPr/>
        </p:nvSpPr>
        <p:spPr>
          <a:xfrm>
            <a:off x="3500285" y="5251258"/>
            <a:ext cx="7762061" cy="1446550"/>
          </a:xfrm>
          <a:prstGeom prst="rect">
            <a:avLst/>
          </a:prstGeom>
          <a:noFill/>
        </p:spPr>
        <p:txBody>
          <a:bodyPr wrap="none" rtlCol="0">
            <a:spAutoFit/>
          </a:bodyPr>
          <a:lstStyle/>
          <a:p>
            <a:r>
              <a:rPr lang="de-DE" sz="8800" b="1" dirty="0">
                <a:solidFill>
                  <a:srgbClr val="FFFF00"/>
                </a:solidFill>
                <a:latin typeface="MV Boli" panose="02000500030200090000" pitchFamily="2" charset="0"/>
                <a:cs typeface="MV Boli" panose="02000500030200090000" pitchFamily="2" charset="0"/>
              </a:rPr>
              <a:t>LEUCHTTURM</a:t>
            </a:r>
          </a:p>
        </p:txBody>
      </p:sp>
    </p:spTree>
    <p:extLst>
      <p:ext uri="{BB962C8B-B14F-4D97-AF65-F5344CB8AC3E}">
        <p14:creationId xmlns:p14="http://schemas.microsoft.com/office/powerpoint/2010/main" val="908542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FA1C605-C4CB-4564-BB3F-20BB25BE1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464"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75317" y="1855118"/>
            <a:ext cx="11702004" cy="3539430"/>
          </a:xfrm>
          <a:prstGeom prst="rect">
            <a:avLst/>
          </a:prstGeom>
          <a:noFill/>
        </p:spPr>
        <p:txBody>
          <a:bodyPr wrap="square" rtlCol="0">
            <a:spAutoFit/>
          </a:bodyPr>
          <a:lstStyle/>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Du bist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Nordstern, i schau zu dir</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Wann i durch die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Nocht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muass</a:t>
            </a:r>
            <a:r>
              <a:rPr lang="de-DE" sz="2800" b="1" dirty="0">
                <a:solidFill>
                  <a:schemeClr val="accent4">
                    <a:lumMod val="40000"/>
                    <a:lumOff val="60000"/>
                  </a:schemeClr>
                </a:solidFill>
                <a:latin typeface="MV Boli" panose="02000500030200090000" pitchFamily="2" charset="0"/>
                <a:cs typeface="MV Boli" panose="02000500030200090000" pitchFamily="2" charset="0"/>
              </a:rPr>
              <a:t>, bleibst du bei mir</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sonst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a:solidFill>
                  <a:schemeClr val="accent1"/>
                </a:solidFill>
                <a:latin typeface="MV Boli" panose="02000500030200090000" pitchFamily="2" charset="0"/>
                <a:cs typeface="MV Boli" panose="02000500030200090000" pitchFamily="2" charset="0"/>
              </a:rPr>
              <a:t>HEY</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Du kennst den Hafen, i kenn′ die Wellen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Und geh' i verloren,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werd</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auf di' zählen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sonst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a:solidFill>
                  <a:schemeClr val="accent1"/>
                </a:solidFill>
                <a:latin typeface="MV Boli" panose="02000500030200090000" pitchFamily="2" charset="0"/>
                <a:cs typeface="MV Boli" panose="02000500030200090000" pitchFamily="2" charset="0"/>
              </a:rPr>
              <a:t>HEY</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Kumm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an</a:t>
            </a:r>
          </a:p>
        </p:txBody>
      </p:sp>
      <p:sp>
        <p:nvSpPr>
          <p:cNvPr id="6" name="Textfeld 5">
            <a:extLst>
              <a:ext uri="{FF2B5EF4-FFF2-40B4-BE49-F238E27FC236}">
                <a16:creationId xmlns:a16="http://schemas.microsoft.com/office/drawing/2014/main" id="{108A6585-3A50-4746-861B-526129A67AC0}"/>
              </a:ext>
            </a:extLst>
          </p:cNvPr>
          <p:cNvSpPr txBox="1"/>
          <p:nvPr/>
        </p:nvSpPr>
        <p:spPr>
          <a:xfrm>
            <a:off x="796413" y="730224"/>
            <a:ext cx="875072" cy="5078313"/>
          </a:xfrm>
          <a:prstGeom prst="rect">
            <a:avLst/>
          </a:prstGeom>
          <a:noFill/>
        </p:spPr>
        <p:txBody>
          <a:bodyPr wrap="square" rtlCol="0">
            <a:spAutoFit/>
          </a:bodyPr>
          <a:lstStyle/>
          <a:p>
            <a:r>
              <a:rPr lang="de-DE" sz="3600" dirty="0">
                <a:solidFill>
                  <a:srgbClr val="92D050"/>
                </a:solidFill>
                <a:latin typeface="MV Boli" panose="02000500030200090000" pitchFamily="2" charset="0"/>
                <a:cs typeface="MV Boli" panose="02000500030200090000" pitchFamily="2" charset="0"/>
              </a:rPr>
              <a:t>N</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O</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D</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S</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T</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E</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N</a:t>
            </a:r>
          </a:p>
        </p:txBody>
      </p:sp>
    </p:spTree>
    <p:extLst>
      <p:ext uri="{BB962C8B-B14F-4D97-AF65-F5344CB8AC3E}">
        <p14:creationId xmlns:p14="http://schemas.microsoft.com/office/powerpoint/2010/main" val="293093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9FEBAB0-84CE-4DC3-9DA2-39C7653E4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464"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88730" y="2091092"/>
            <a:ext cx="11702004" cy="3539430"/>
          </a:xfrm>
          <a:prstGeom prst="rect">
            <a:avLst/>
          </a:prstGeom>
          <a:noFill/>
        </p:spPr>
        <p:txBody>
          <a:bodyPr wrap="square" rtlCol="0">
            <a:spAutoFit/>
          </a:bodyPr>
          <a:lstStyle/>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I kenn jede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Frog</a:t>
            </a:r>
            <a:r>
              <a:rPr lang="de-DE" sz="2800" b="1" dirty="0">
                <a:solidFill>
                  <a:schemeClr val="accent4">
                    <a:lumMod val="40000"/>
                    <a:lumOff val="60000"/>
                  </a:schemeClr>
                </a:solidFill>
                <a:latin typeface="MV Boli" panose="02000500030200090000" pitchFamily="2" charset="0"/>
                <a:cs typeface="MV Boli" panose="02000500030200090000" pitchFamily="2" charset="0"/>
              </a:rPr>
              <a:t>, die du dir stellst</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Zoag</a:t>
            </a:r>
            <a:r>
              <a:rPr lang="de-DE" sz="2800" b="1" dirty="0">
                <a:solidFill>
                  <a:schemeClr val="accent4">
                    <a:lumMod val="40000"/>
                    <a:lumOff val="60000"/>
                  </a:schemeClr>
                </a:solidFill>
                <a:latin typeface="MV Boli" panose="02000500030200090000" pitchFamily="2" charset="0"/>
                <a:cs typeface="MV Boli" panose="02000500030200090000" pitchFamily="2" charset="0"/>
              </a:rPr>
              <a:t>' dir die Sun, wenn′s da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moi</a:t>
            </a:r>
            <a:r>
              <a:rPr lang="de-DE" sz="2800" b="1" dirty="0">
                <a:solidFill>
                  <a:schemeClr val="accent4">
                    <a:lumMod val="40000"/>
                    <a:lumOff val="60000"/>
                  </a:schemeClr>
                </a:solidFill>
                <a:latin typeface="MV Boli" panose="02000500030200090000" pitchFamily="2" charset="0"/>
                <a:cs typeface="MV Boli" panose="02000500030200090000" pitchFamily="2" charset="0"/>
              </a:rPr>
              <a:t> fehlt</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Würd' da gern jede Antwort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geb′n</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Schieb die Wolken aus dein'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Leb′n</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Oder tanz mit dir im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Reg'n</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Wir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ham</a:t>
            </a:r>
            <a:r>
              <a:rPr lang="de-DE" sz="2800" b="1" dirty="0">
                <a:solidFill>
                  <a:schemeClr val="accent4">
                    <a:lumMod val="40000"/>
                    <a:lumOff val="60000"/>
                  </a:schemeClr>
                </a:solidFill>
                <a:latin typeface="MV Boli" panose="02000500030200090000" pitchFamily="2" charset="0"/>
                <a:cs typeface="MV Boli" panose="02000500030200090000" pitchFamily="2" charset="0"/>
              </a:rPr>
              <a:t> uns schon wieder ewig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g′sehn</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Jetzt sitzt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ma</a:t>
            </a:r>
            <a:r>
              <a:rPr lang="de-DE" sz="2800" b="1" dirty="0">
                <a:solidFill>
                  <a:schemeClr val="accent4">
                    <a:lumMod val="40000"/>
                    <a:lumOff val="60000"/>
                  </a:schemeClr>
                </a:solidFill>
                <a:latin typeface="MV Boli" panose="02000500030200090000" pitchFamily="2" charset="0"/>
                <a:cs typeface="MV Boli" panose="02000500030200090000" pitchFamily="2" charset="0"/>
              </a:rPr>
              <a:t> gegenüber als war's gestern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g'wen</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p:txBody>
      </p:sp>
      <p:sp>
        <p:nvSpPr>
          <p:cNvPr id="6" name="Textfeld 5">
            <a:extLst>
              <a:ext uri="{FF2B5EF4-FFF2-40B4-BE49-F238E27FC236}">
                <a16:creationId xmlns:a16="http://schemas.microsoft.com/office/drawing/2014/main" id="{613609F7-5D06-4A08-BB60-F741474146B5}"/>
              </a:ext>
            </a:extLst>
          </p:cNvPr>
          <p:cNvSpPr txBox="1"/>
          <p:nvPr/>
        </p:nvSpPr>
        <p:spPr>
          <a:xfrm>
            <a:off x="796413" y="730224"/>
            <a:ext cx="875072" cy="5078313"/>
          </a:xfrm>
          <a:prstGeom prst="rect">
            <a:avLst/>
          </a:prstGeom>
          <a:noFill/>
        </p:spPr>
        <p:txBody>
          <a:bodyPr wrap="square" rtlCol="0">
            <a:spAutoFit/>
          </a:bodyPr>
          <a:lstStyle/>
          <a:p>
            <a:r>
              <a:rPr lang="de-DE" sz="3600" dirty="0">
                <a:solidFill>
                  <a:srgbClr val="92D050"/>
                </a:solidFill>
                <a:latin typeface="MV Boli" panose="02000500030200090000" pitchFamily="2" charset="0"/>
                <a:cs typeface="MV Boli" panose="02000500030200090000" pitchFamily="2" charset="0"/>
              </a:rPr>
              <a:t>N</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O</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D</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S</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T</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E</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N</a:t>
            </a:r>
          </a:p>
        </p:txBody>
      </p:sp>
    </p:spTree>
    <p:extLst>
      <p:ext uri="{BB962C8B-B14F-4D97-AF65-F5344CB8AC3E}">
        <p14:creationId xmlns:p14="http://schemas.microsoft.com/office/powerpoint/2010/main" val="303845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538D393-D4A2-4C02-98B2-6189BEDBD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464"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55653" y="832564"/>
            <a:ext cx="11702004" cy="6124754"/>
          </a:xfrm>
          <a:prstGeom prst="rect">
            <a:avLst/>
          </a:prstGeom>
          <a:noFill/>
        </p:spPr>
        <p:txBody>
          <a:bodyPr wrap="square" rtlCol="0">
            <a:spAutoFit/>
          </a:bodyPr>
          <a:lstStyle/>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Du bist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Nordstern, i schau zu dir</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Wann i durch die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Nocht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muass</a:t>
            </a:r>
            <a:r>
              <a:rPr lang="de-DE" sz="2800" b="1" dirty="0">
                <a:solidFill>
                  <a:schemeClr val="accent4">
                    <a:lumMod val="40000"/>
                    <a:lumOff val="60000"/>
                  </a:schemeClr>
                </a:solidFill>
                <a:latin typeface="MV Boli" panose="02000500030200090000" pitchFamily="2" charset="0"/>
                <a:cs typeface="MV Boli" panose="02000500030200090000" pitchFamily="2" charset="0"/>
              </a:rPr>
              <a:t>, bleibst du bei mir</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sonst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a:solidFill>
                  <a:schemeClr val="accent1"/>
                </a:solidFill>
                <a:latin typeface="MV Boli" panose="02000500030200090000" pitchFamily="2" charset="0"/>
                <a:cs typeface="MV Boli" panose="02000500030200090000" pitchFamily="2" charset="0"/>
              </a:rPr>
              <a:t>HEY</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Du kennst den Hafen, i kenn′ die Wellen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Und geh' i verloren,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werd</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auf di' zählen</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sonst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a:solidFill>
                  <a:schemeClr val="accent1"/>
                </a:solidFill>
                <a:latin typeface="MV Boli" panose="02000500030200090000" pitchFamily="2" charset="0"/>
                <a:cs typeface="MV Boli" panose="02000500030200090000" pitchFamily="2" charset="0"/>
              </a:rPr>
              <a:t>HEY</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Kumm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an</a:t>
            </a:r>
          </a:p>
          <a:p>
            <a:pPr algn="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nn-NO" sz="2800" b="1" dirty="0">
                <a:solidFill>
                  <a:schemeClr val="accent4">
                    <a:lumMod val="40000"/>
                    <a:lumOff val="60000"/>
                  </a:schemeClr>
                </a:solidFill>
                <a:latin typeface="MV Boli" panose="02000500030200090000" pitchFamily="2" charset="0"/>
                <a:cs typeface="MV Boli" panose="02000500030200090000" pitchFamily="2" charset="0"/>
              </a:rPr>
              <a:t>Weil sonst kum i net, kum i net </a:t>
            </a:r>
            <a:r>
              <a:rPr lang="nn-NO" sz="2800" b="1" dirty="0">
                <a:solidFill>
                  <a:schemeClr val="accent1"/>
                </a:solidFill>
                <a:latin typeface="MV Boli" panose="02000500030200090000" pitchFamily="2" charset="0"/>
                <a:cs typeface="MV Boli" panose="02000500030200090000" pitchFamily="2" charset="0"/>
              </a:rPr>
              <a:t>HEY</a:t>
            </a:r>
            <a:br>
              <a:rPr lang="nn-NO" sz="2800" b="1" dirty="0">
                <a:solidFill>
                  <a:schemeClr val="accent4">
                    <a:lumMod val="40000"/>
                    <a:lumOff val="60000"/>
                  </a:schemeClr>
                </a:solidFill>
                <a:latin typeface="MV Boli" panose="02000500030200090000" pitchFamily="2" charset="0"/>
                <a:cs typeface="MV Boli" panose="02000500030200090000" pitchFamily="2" charset="0"/>
              </a:rPr>
            </a:br>
            <a:r>
              <a:rPr lang="nn-NO" sz="2800" b="1" dirty="0">
                <a:solidFill>
                  <a:schemeClr val="accent4">
                    <a:lumMod val="40000"/>
                    <a:lumOff val="60000"/>
                  </a:schemeClr>
                </a:solidFill>
                <a:latin typeface="MV Boli" panose="02000500030200090000" pitchFamily="2" charset="0"/>
                <a:cs typeface="MV Boli" panose="02000500030200090000" pitchFamily="2" charset="0"/>
              </a:rPr>
              <a:t>Kum i net, kum i net an</a:t>
            </a:r>
          </a:p>
          <a:p>
            <a:pPr algn="r"/>
            <a:endParaRPr lang="nn-NO"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nn-NO" sz="2000" dirty="0">
                <a:solidFill>
                  <a:schemeClr val="accent4">
                    <a:lumMod val="40000"/>
                    <a:lumOff val="60000"/>
                  </a:schemeClr>
                </a:solidFill>
                <a:latin typeface="MV Boli" panose="02000500030200090000" pitchFamily="2" charset="0"/>
                <a:cs typeface="MV Boli" panose="02000500030200090000" pitchFamily="2" charset="0"/>
              </a:rPr>
              <a:t>- Wiederholung - </a:t>
            </a:r>
            <a:br>
              <a:rPr lang="nn-NO" sz="2800" b="1" dirty="0">
                <a:solidFill>
                  <a:schemeClr val="accent4">
                    <a:lumMod val="40000"/>
                    <a:lumOff val="60000"/>
                  </a:schemeClr>
                </a:solidFill>
                <a:latin typeface="MV Boli" panose="02000500030200090000" pitchFamily="2" charset="0"/>
                <a:cs typeface="MV Boli" panose="02000500030200090000" pitchFamily="2" charset="0"/>
              </a:rPr>
            </a:b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p:txBody>
      </p:sp>
      <p:sp>
        <p:nvSpPr>
          <p:cNvPr id="6" name="Textfeld 5">
            <a:extLst>
              <a:ext uri="{FF2B5EF4-FFF2-40B4-BE49-F238E27FC236}">
                <a16:creationId xmlns:a16="http://schemas.microsoft.com/office/drawing/2014/main" id="{43C17D4F-62B4-4A0A-AED9-D0F166F1E282}"/>
              </a:ext>
            </a:extLst>
          </p:cNvPr>
          <p:cNvSpPr txBox="1"/>
          <p:nvPr/>
        </p:nvSpPr>
        <p:spPr>
          <a:xfrm>
            <a:off x="796413" y="730224"/>
            <a:ext cx="875072" cy="5078313"/>
          </a:xfrm>
          <a:prstGeom prst="rect">
            <a:avLst/>
          </a:prstGeom>
          <a:noFill/>
        </p:spPr>
        <p:txBody>
          <a:bodyPr wrap="square" rtlCol="0">
            <a:spAutoFit/>
          </a:bodyPr>
          <a:lstStyle/>
          <a:p>
            <a:r>
              <a:rPr lang="de-DE" sz="3600" dirty="0">
                <a:solidFill>
                  <a:srgbClr val="92D050"/>
                </a:solidFill>
                <a:latin typeface="MV Boli" panose="02000500030200090000" pitchFamily="2" charset="0"/>
                <a:cs typeface="MV Boli" panose="02000500030200090000" pitchFamily="2" charset="0"/>
              </a:rPr>
              <a:t>N</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O</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D</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S</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T</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E</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N</a:t>
            </a:r>
          </a:p>
        </p:txBody>
      </p:sp>
    </p:spTree>
    <p:extLst>
      <p:ext uri="{BB962C8B-B14F-4D97-AF65-F5344CB8AC3E}">
        <p14:creationId xmlns:p14="http://schemas.microsoft.com/office/powerpoint/2010/main" val="2634250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DA485C-9C26-4CEE-91E3-5EF4CAFC6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9464"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2461726"/>
            <a:ext cx="11702004" cy="2677656"/>
          </a:xfrm>
          <a:prstGeom prst="rect">
            <a:avLst/>
          </a:prstGeom>
          <a:noFill/>
        </p:spPr>
        <p:txBody>
          <a:bodyPr wrap="square" rtlCol="0">
            <a:spAutoFit/>
          </a:bodyPr>
          <a:lstStyle/>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foi</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owa</a:t>
            </a:r>
            <a:r>
              <a:rPr lang="de-DE" sz="2800" b="1" dirty="0">
                <a:solidFill>
                  <a:schemeClr val="accent4">
                    <a:lumMod val="40000"/>
                    <a:lumOff val="60000"/>
                  </a:schemeClr>
                </a:solidFill>
                <a:latin typeface="MV Boli" panose="02000500030200090000" pitchFamily="2" charset="0"/>
                <a:cs typeface="MV Boli" panose="02000500030200090000" pitchFamily="2" charset="0"/>
              </a:rPr>
              <a:t> du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fangst</a:t>
            </a:r>
            <a:r>
              <a:rPr lang="de-DE" sz="2800" b="1" dirty="0">
                <a:solidFill>
                  <a:schemeClr val="accent4">
                    <a:lumMod val="40000"/>
                    <a:lumOff val="60000"/>
                  </a:schemeClr>
                </a:solidFill>
                <a:latin typeface="MV Boli" panose="02000500030200090000" pitchFamily="2" charset="0"/>
                <a:cs typeface="MV Boli" panose="02000500030200090000" pitchFamily="2" charset="0"/>
              </a:rPr>
              <a:t> mi′ jedes Moi</a:t>
            </a:r>
          </a:p>
          <a:p>
            <a:pPr algn="r"/>
            <a:r>
              <a:rPr lang="de-DE" sz="2800" b="1" dirty="0" err="1">
                <a:solidFill>
                  <a:schemeClr val="accent4">
                    <a:lumMod val="40000"/>
                    <a:lumOff val="60000"/>
                  </a:schemeClr>
                </a:solidFill>
                <a:latin typeface="MV Boli" panose="02000500030200090000" pitchFamily="2" charset="0"/>
                <a:cs typeface="MV Boli" panose="02000500030200090000" pitchFamily="2" charset="0"/>
              </a:rPr>
              <a:t>Siachst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wos</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konn</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net</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wos</a:t>
            </a:r>
            <a:r>
              <a:rPr lang="de-DE" sz="2800" b="1" dirty="0">
                <a:solidFill>
                  <a:schemeClr val="accent4">
                    <a:lumMod val="40000"/>
                    <a:lumOff val="60000"/>
                  </a:schemeClr>
                </a:solidFill>
                <a:latin typeface="MV Boli" panose="02000500030200090000" pitchFamily="2" charset="0"/>
                <a:cs typeface="MV Boli" panose="02000500030200090000" pitchFamily="2" charset="0"/>
              </a:rPr>
              <a:t>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soi</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Kennst meine Schatten und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mei</a:t>
            </a:r>
            <a:r>
              <a:rPr lang="de-DE" sz="2800" b="1" dirty="0">
                <a:solidFill>
                  <a:schemeClr val="accent4">
                    <a:lumMod val="40000"/>
                    <a:lumOff val="60000"/>
                  </a:schemeClr>
                </a:solidFill>
                <a:latin typeface="MV Boli" panose="02000500030200090000" pitchFamily="2" charset="0"/>
                <a:cs typeface="MV Boli" panose="02000500030200090000" pitchFamily="2" charset="0"/>
              </a:rPr>
              <a:t>' Licht</a:t>
            </a: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Weil du dahinter schaust und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g′spiarst</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r>
              <a:rPr lang="de-DE" sz="2800" b="1" dirty="0">
                <a:solidFill>
                  <a:schemeClr val="accent4">
                    <a:lumMod val="40000"/>
                    <a:lumOff val="60000"/>
                  </a:schemeClr>
                </a:solidFill>
                <a:latin typeface="MV Boli" panose="02000500030200090000" pitchFamily="2" charset="0"/>
                <a:cs typeface="MV Boli" panose="02000500030200090000" pitchFamily="2" charset="0"/>
              </a:rPr>
              <a:t>Woher 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kumm</a:t>
            </a:r>
            <a:r>
              <a:rPr lang="de-DE" sz="2800" b="1" dirty="0">
                <a:solidFill>
                  <a:schemeClr val="accent4">
                    <a:lumMod val="40000"/>
                    <a:lumOff val="60000"/>
                  </a:schemeClr>
                </a:solidFill>
                <a:latin typeface="MV Boli" panose="02000500030200090000" pitchFamily="2" charset="0"/>
                <a:cs typeface="MV Boli" panose="02000500030200090000" pitchFamily="2" charset="0"/>
              </a:rPr>
              <a:t>,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wohin's</a:t>
            </a:r>
            <a:r>
              <a:rPr lang="de-DE" sz="2800" b="1" dirty="0">
                <a:solidFill>
                  <a:schemeClr val="accent4">
                    <a:lumMod val="40000"/>
                    <a:lumOff val="60000"/>
                  </a:schemeClr>
                </a:solidFill>
                <a:latin typeface="MV Boli" panose="02000500030200090000" pitchFamily="2" charset="0"/>
                <a:cs typeface="MV Boli" panose="02000500030200090000" pitchFamily="2" charset="0"/>
              </a:rPr>
              <a:t> mi </a:t>
            </a:r>
            <a:r>
              <a:rPr lang="de-DE" sz="2800" b="1" dirty="0" err="1">
                <a:solidFill>
                  <a:schemeClr val="accent4">
                    <a:lumMod val="40000"/>
                    <a:lumOff val="60000"/>
                  </a:schemeClr>
                </a:solidFill>
                <a:latin typeface="MV Boli" panose="02000500030200090000" pitchFamily="2" charset="0"/>
                <a:cs typeface="MV Boli" panose="02000500030200090000" pitchFamily="2" charset="0"/>
              </a:rPr>
              <a:t>ziagt</a:t>
            </a: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a:p>
            <a:pPr algn="r"/>
            <a:endParaRPr lang="de-DE" sz="2800" b="1" dirty="0">
              <a:solidFill>
                <a:schemeClr val="accent4">
                  <a:lumMod val="40000"/>
                  <a:lumOff val="60000"/>
                </a:schemeClr>
              </a:solidFill>
              <a:latin typeface="MV Boli" panose="02000500030200090000" pitchFamily="2" charset="0"/>
              <a:cs typeface="MV Boli" panose="02000500030200090000" pitchFamily="2" charset="0"/>
            </a:endParaRPr>
          </a:p>
        </p:txBody>
      </p:sp>
      <p:sp>
        <p:nvSpPr>
          <p:cNvPr id="7" name="Textfeld 6">
            <a:extLst>
              <a:ext uri="{FF2B5EF4-FFF2-40B4-BE49-F238E27FC236}">
                <a16:creationId xmlns:a16="http://schemas.microsoft.com/office/drawing/2014/main" id="{B372F1BC-AF5F-41EB-A99C-20326C9081C8}"/>
              </a:ext>
            </a:extLst>
          </p:cNvPr>
          <p:cNvSpPr txBox="1"/>
          <p:nvPr/>
        </p:nvSpPr>
        <p:spPr>
          <a:xfrm>
            <a:off x="796413" y="730224"/>
            <a:ext cx="875072" cy="5078313"/>
          </a:xfrm>
          <a:prstGeom prst="rect">
            <a:avLst/>
          </a:prstGeom>
          <a:noFill/>
        </p:spPr>
        <p:txBody>
          <a:bodyPr wrap="square" rtlCol="0">
            <a:spAutoFit/>
          </a:bodyPr>
          <a:lstStyle/>
          <a:p>
            <a:r>
              <a:rPr lang="de-DE" sz="3600" dirty="0">
                <a:solidFill>
                  <a:srgbClr val="92D050"/>
                </a:solidFill>
                <a:latin typeface="MV Boli" panose="02000500030200090000" pitchFamily="2" charset="0"/>
                <a:cs typeface="MV Boli" panose="02000500030200090000" pitchFamily="2" charset="0"/>
              </a:rPr>
              <a:t>N</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O</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D</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S</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T</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E</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R</a:t>
            </a:r>
            <a:br>
              <a:rPr lang="de-DE" sz="3600" dirty="0">
                <a:solidFill>
                  <a:srgbClr val="92D050"/>
                </a:solidFill>
                <a:latin typeface="MV Boli" panose="02000500030200090000" pitchFamily="2" charset="0"/>
                <a:cs typeface="MV Boli" panose="02000500030200090000" pitchFamily="2" charset="0"/>
              </a:rPr>
            </a:br>
            <a:r>
              <a:rPr lang="de-DE" sz="3600" dirty="0">
                <a:solidFill>
                  <a:srgbClr val="92D050"/>
                </a:solidFill>
                <a:latin typeface="MV Boli" panose="02000500030200090000" pitchFamily="2" charset="0"/>
                <a:cs typeface="MV Boli" panose="02000500030200090000" pitchFamily="2" charset="0"/>
              </a:rPr>
              <a:t>N</a:t>
            </a:r>
          </a:p>
        </p:txBody>
      </p:sp>
    </p:spTree>
    <p:extLst>
      <p:ext uri="{BB962C8B-B14F-4D97-AF65-F5344CB8AC3E}">
        <p14:creationId xmlns:p14="http://schemas.microsoft.com/office/powerpoint/2010/main" val="183025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335821"/>
            <a:ext cx="11702004" cy="5693866"/>
          </a:xfrm>
          <a:prstGeom prst="rect">
            <a:avLst/>
          </a:prstGeom>
          <a:noFill/>
        </p:spPr>
        <p:txBody>
          <a:bodyPr wrap="square" rtlCol="0">
            <a:spAutoFit/>
          </a:bodyPr>
          <a:lstStyle/>
          <a:p>
            <a:pPr algn="ctr"/>
            <a:endParaRPr lang="de-DE" sz="4400" b="1" dirty="0">
              <a:solidFill>
                <a:schemeClr val="accent2">
                  <a:lumMod val="75000"/>
                </a:schemeClr>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Über die Berge und das Meer</a:t>
            </a:r>
          </a:p>
          <a:p>
            <a:pPr algn="ctr"/>
            <a:r>
              <a:rPr lang="de-DE" sz="4000" b="1" dirty="0">
                <a:solidFill>
                  <a:schemeClr val="bg1"/>
                </a:solidFill>
                <a:latin typeface="MV Boli" panose="02000500030200090000" pitchFamily="2" charset="0"/>
                <a:cs typeface="MV Boli" panose="02000500030200090000" pitchFamily="2" charset="0"/>
              </a:rPr>
              <a:t>Fließt Dein Liebesstrom zu mir</a:t>
            </a:r>
          </a:p>
          <a:p>
            <a:pPr algn="ctr"/>
            <a:r>
              <a:rPr lang="de-DE" sz="4000" b="1" dirty="0">
                <a:solidFill>
                  <a:schemeClr val="bg1"/>
                </a:solidFill>
                <a:latin typeface="MV Boli" panose="02000500030200090000" pitchFamily="2" charset="0"/>
                <a:cs typeface="MV Boli" panose="02000500030200090000" pitchFamily="2" charset="0"/>
              </a:rPr>
              <a:t>Vor Dir mach ich mein Herz ganz weit</a:t>
            </a:r>
          </a:p>
          <a:p>
            <a:pPr algn="ctr"/>
            <a:r>
              <a:rPr lang="de-DE" sz="4000" b="1" dirty="0">
                <a:solidFill>
                  <a:schemeClr val="bg1"/>
                </a:solidFill>
                <a:latin typeface="MV Boli" panose="02000500030200090000" pitchFamily="2" charset="0"/>
                <a:cs typeface="MV Boli" panose="02000500030200090000" pitchFamily="2" charset="0"/>
              </a:rPr>
              <a:t>Denn der mich heilt, der setzt mich frei</a:t>
            </a:r>
          </a:p>
          <a:p>
            <a:pPr algn="ctr"/>
            <a:r>
              <a:rPr lang="de-DE" sz="4000" b="1" dirty="0">
                <a:solidFill>
                  <a:schemeClr val="bg1"/>
                </a:solidFill>
                <a:latin typeface="MV Boli" panose="02000500030200090000" pitchFamily="2" charset="0"/>
                <a:cs typeface="MV Boli" panose="02000500030200090000" pitchFamily="2" charset="0"/>
              </a:rPr>
              <a:t>An Deiner Wahrheit freu ich mich</a:t>
            </a:r>
          </a:p>
          <a:p>
            <a:pPr algn="ctr"/>
            <a:r>
              <a:rPr lang="de-DE" sz="4000" b="1" dirty="0">
                <a:solidFill>
                  <a:schemeClr val="bg1"/>
                </a:solidFill>
                <a:latin typeface="MV Boli" panose="02000500030200090000" pitchFamily="2" charset="0"/>
                <a:cs typeface="MV Boli" panose="02000500030200090000" pitchFamily="2" charset="0"/>
              </a:rPr>
              <a:t>Und täglich rufe ich zu Dir</a:t>
            </a:r>
          </a:p>
          <a:p>
            <a:pPr algn="ctr"/>
            <a:r>
              <a:rPr lang="de-DE" sz="4000" b="1" dirty="0">
                <a:solidFill>
                  <a:schemeClr val="bg1"/>
                </a:solidFill>
                <a:latin typeface="MV Boli" panose="02000500030200090000" pitchFamily="2" charset="0"/>
                <a:cs typeface="MV Boli" panose="02000500030200090000" pitchFamily="2" charset="0"/>
              </a:rPr>
              <a:t>Wie du mich liebst</a:t>
            </a:r>
          </a:p>
          <a:p>
            <a:pPr algn="ctr"/>
            <a:r>
              <a:rPr lang="de-DE" sz="4000" b="1" dirty="0">
                <a:solidFill>
                  <a:schemeClr val="bg1"/>
                </a:solidFill>
                <a:latin typeface="MV Boli" panose="02000500030200090000" pitchFamily="2" charset="0"/>
                <a:cs typeface="MV Boli" panose="02000500030200090000" pitchFamily="2" charset="0"/>
              </a:rPr>
              <a:t>Davon will ich immer singen</a:t>
            </a:r>
          </a:p>
        </p:txBody>
      </p:sp>
    </p:spTree>
    <p:extLst>
      <p:ext uri="{BB962C8B-B14F-4D97-AF65-F5344CB8AC3E}">
        <p14:creationId xmlns:p14="http://schemas.microsoft.com/office/powerpoint/2010/main" val="824143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1838618"/>
            <a:ext cx="11702004" cy="3477875"/>
          </a:xfrm>
          <a:prstGeom prst="rect">
            <a:avLst/>
          </a:prstGeom>
          <a:noFill/>
        </p:spPr>
        <p:txBody>
          <a:bodyPr wrap="square" rtlCol="0">
            <a:spAutoFit/>
          </a:bodyPr>
          <a:lstStyle/>
          <a:p>
            <a:pPr algn="ctr"/>
            <a:r>
              <a:rPr lang="de-DE" sz="4400" b="1" dirty="0">
                <a:solidFill>
                  <a:schemeClr val="bg1"/>
                </a:solidFill>
                <a:latin typeface="MV Boli" panose="02000500030200090000" pitchFamily="2" charset="0"/>
                <a:cs typeface="MV Boli" panose="02000500030200090000" pitchFamily="2" charset="0"/>
              </a:rPr>
              <a:t>Ich will von deiner Liebe singen</a:t>
            </a:r>
          </a:p>
          <a:p>
            <a:pPr algn="ctr"/>
            <a:r>
              <a:rPr lang="de-DE" sz="4400" b="1" dirty="0">
                <a:solidFill>
                  <a:schemeClr val="bg1"/>
                </a:solidFill>
                <a:latin typeface="MV Boli" panose="02000500030200090000" pitchFamily="2" charset="0"/>
                <a:cs typeface="MV Boli" panose="02000500030200090000" pitchFamily="2" charset="0"/>
              </a:rPr>
              <a:t>Immer von deiner liebe singen</a:t>
            </a:r>
          </a:p>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4400" b="1" dirty="0">
                <a:solidFill>
                  <a:schemeClr val="bg1"/>
                </a:solidFill>
                <a:latin typeface="MV Boli" panose="02000500030200090000" pitchFamily="2" charset="0"/>
                <a:cs typeface="MV Boli" panose="02000500030200090000" pitchFamily="2" charset="0"/>
              </a:rPr>
              <a:t>Ich will von Deiner Liebe singen</a:t>
            </a:r>
          </a:p>
          <a:p>
            <a:pPr algn="ctr"/>
            <a:r>
              <a:rPr lang="de-DE" sz="4400" b="1" dirty="0" err="1">
                <a:solidFill>
                  <a:schemeClr val="bg1"/>
                </a:solidFill>
                <a:latin typeface="MV Boli" panose="02000500030200090000" pitchFamily="2" charset="0"/>
                <a:cs typeface="MV Boli" panose="02000500030200090000" pitchFamily="2" charset="0"/>
              </a:rPr>
              <a:t>Immеr</a:t>
            </a:r>
            <a:r>
              <a:rPr lang="de-DE" sz="4400" b="1" dirty="0">
                <a:solidFill>
                  <a:schemeClr val="bg1"/>
                </a:solidFill>
                <a:latin typeface="MV Boli" panose="02000500030200090000" pitchFamily="2" charset="0"/>
                <a:cs typeface="MV Boli" panose="02000500030200090000" pitchFamily="2" charset="0"/>
              </a:rPr>
              <a:t> von Deiner </a:t>
            </a:r>
            <a:r>
              <a:rPr lang="de-DE" sz="4400" b="1" dirty="0" err="1">
                <a:solidFill>
                  <a:schemeClr val="bg1"/>
                </a:solidFill>
                <a:latin typeface="MV Boli" panose="02000500030200090000" pitchFamily="2" charset="0"/>
                <a:cs typeface="MV Boli" panose="02000500030200090000" pitchFamily="2" charset="0"/>
              </a:rPr>
              <a:t>Liebе</a:t>
            </a:r>
            <a:r>
              <a:rPr lang="de-DE" sz="4400" b="1" dirty="0">
                <a:solidFill>
                  <a:schemeClr val="bg1"/>
                </a:solidFill>
                <a:latin typeface="MV Boli" panose="02000500030200090000" pitchFamily="2" charset="0"/>
                <a:cs typeface="MV Boli" panose="02000500030200090000" pitchFamily="2" charset="0"/>
              </a:rPr>
              <a:t> singen</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215839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335821"/>
            <a:ext cx="11702004" cy="5693866"/>
          </a:xfrm>
          <a:prstGeom prst="rect">
            <a:avLst/>
          </a:prstGeom>
          <a:noFill/>
        </p:spPr>
        <p:txBody>
          <a:bodyPr wrap="square" rtlCol="0">
            <a:spAutoFit/>
          </a:bodyPr>
          <a:lstStyle/>
          <a:p>
            <a:pPr algn="ctr"/>
            <a:endParaRPr lang="de-DE" sz="4400" b="1" dirty="0">
              <a:solidFill>
                <a:schemeClr val="accent2">
                  <a:lumMod val="75000"/>
                </a:schemeClr>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Über die Berge und das Meer</a:t>
            </a:r>
          </a:p>
          <a:p>
            <a:pPr algn="ctr"/>
            <a:r>
              <a:rPr lang="de-DE" sz="4000" b="1" dirty="0">
                <a:solidFill>
                  <a:schemeClr val="bg1"/>
                </a:solidFill>
                <a:latin typeface="MV Boli" panose="02000500030200090000" pitchFamily="2" charset="0"/>
                <a:cs typeface="MV Boli" panose="02000500030200090000" pitchFamily="2" charset="0"/>
              </a:rPr>
              <a:t>Fließt Dein Liebesstrom zu mir</a:t>
            </a:r>
          </a:p>
          <a:p>
            <a:pPr algn="ctr"/>
            <a:r>
              <a:rPr lang="de-DE" sz="4000" b="1" dirty="0">
                <a:solidFill>
                  <a:schemeClr val="bg1"/>
                </a:solidFill>
                <a:latin typeface="MV Boli" panose="02000500030200090000" pitchFamily="2" charset="0"/>
                <a:cs typeface="MV Boli" panose="02000500030200090000" pitchFamily="2" charset="0"/>
              </a:rPr>
              <a:t>Vor Dir mach ich mein Herz ganz weit</a:t>
            </a:r>
          </a:p>
          <a:p>
            <a:pPr algn="ctr"/>
            <a:r>
              <a:rPr lang="de-DE" sz="4000" b="1" dirty="0">
                <a:solidFill>
                  <a:schemeClr val="bg1"/>
                </a:solidFill>
                <a:latin typeface="MV Boli" panose="02000500030200090000" pitchFamily="2" charset="0"/>
                <a:cs typeface="MV Boli" panose="02000500030200090000" pitchFamily="2" charset="0"/>
              </a:rPr>
              <a:t>Denn der mich heilt, der setzt mich frei</a:t>
            </a:r>
          </a:p>
          <a:p>
            <a:pPr algn="ctr"/>
            <a:r>
              <a:rPr lang="de-DE" sz="4000" b="1" dirty="0">
                <a:solidFill>
                  <a:schemeClr val="bg1"/>
                </a:solidFill>
                <a:latin typeface="MV Boli" panose="02000500030200090000" pitchFamily="2" charset="0"/>
                <a:cs typeface="MV Boli" panose="02000500030200090000" pitchFamily="2" charset="0"/>
              </a:rPr>
              <a:t>An Deiner Wahrheit freu ich mich</a:t>
            </a:r>
          </a:p>
          <a:p>
            <a:pPr algn="ctr"/>
            <a:r>
              <a:rPr lang="de-DE" sz="4000" b="1" dirty="0">
                <a:solidFill>
                  <a:schemeClr val="bg1"/>
                </a:solidFill>
                <a:latin typeface="MV Boli" panose="02000500030200090000" pitchFamily="2" charset="0"/>
                <a:cs typeface="MV Boli" panose="02000500030200090000" pitchFamily="2" charset="0"/>
              </a:rPr>
              <a:t>Und täglich rufe ich zu Dir</a:t>
            </a:r>
          </a:p>
          <a:p>
            <a:pPr algn="ctr"/>
            <a:r>
              <a:rPr lang="de-DE" sz="4000" b="1" dirty="0">
                <a:solidFill>
                  <a:schemeClr val="bg1"/>
                </a:solidFill>
                <a:latin typeface="MV Boli" panose="02000500030200090000" pitchFamily="2" charset="0"/>
                <a:cs typeface="MV Boli" panose="02000500030200090000" pitchFamily="2" charset="0"/>
              </a:rPr>
              <a:t>Wie du mich liebst</a:t>
            </a:r>
          </a:p>
          <a:p>
            <a:pPr algn="ctr"/>
            <a:r>
              <a:rPr lang="de-DE" sz="4000" b="1" dirty="0">
                <a:solidFill>
                  <a:schemeClr val="bg1"/>
                </a:solidFill>
                <a:latin typeface="MV Boli" panose="02000500030200090000" pitchFamily="2" charset="0"/>
                <a:cs typeface="MV Boli" panose="02000500030200090000" pitchFamily="2" charset="0"/>
              </a:rPr>
              <a:t>Davon will ich immer singen</a:t>
            </a:r>
          </a:p>
        </p:txBody>
      </p:sp>
    </p:spTree>
    <p:extLst>
      <p:ext uri="{BB962C8B-B14F-4D97-AF65-F5344CB8AC3E}">
        <p14:creationId xmlns:p14="http://schemas.microsoft.com/office/powerpoint/2010/main" val="1718537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1838618"/>
            <a:ext cx="11702004" cy="3477875"/>
          </a:xfrm>
          <a:prstGeom prst="rect">
            <a:avLst/>
          </a:prstGeom>
          <a:noFill/>
        </p:spPr>
        <p:txBody>
          <a:bodyPr wrap="square" rtlCol="0">
            <a:spAutoFit/>
          </a:bodyPr>
          <a:lstStyle/>
          <a:p>
            <a:pPr algn="ctr"/>
            <a:r>
              <a:rPr lang="de-DE" sz="4400" b="1" dirty="0">
                <a:solidFill>
                  <a:schemeClr val="bg1"/>
                </a:solidFill>
                <a:latin typeface="MV Boli" panose="02000500030200090000" pitchFamily="2" charset="0"/>
                <a:cs typeface="MV Boli" panose="02000500030200090000" pitchFamily="2" charset="0"/>
              </a:rPr>
              <a:t>Ich will von deiner Liebe singen</a:t>
            </a:r>
          </a:p>
          <a:p>
            <a:pPr algn="ctr"/>
            <a:r>
              <a:rPr lang="de-DE" sz="4400" b="1" dirty="0">
                <a:solidFill>
                  <a:schemeClr val="bg1"/>
                </a:solidFill>
                <a:latin typeface="MV Boli" panose="02000500030200090000" pitchFamily="2" charset="0"/>
                <a:cs typeface="MV Boli" panose="02000500030200090000" pitchFamily="2" charset="0"/>
              </a:rPr>
              <a:t>Immer von deiner liebe singen</a:t>
            </a:r>
          </a:p>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4400" b="1" dirty="0">
                <a:solidFill>
                  <a:schemeClr val="bg1"/>
                </a:solidFill>
                <a:latin typeface="MV Boli" panose="02000500030200090000" pitchFamily="2" charset="0"/>
                <a:cs typeface="MV Boli" panose="02000500030200090000" pitchFamily="2" charset="0"/>
              </a:rPr>
              <a:t>Ich will von Deiner Liebe singen</a:t>
            </a:r>
          </a:p>
          <a:p>
            <a:pPr algn="ctr"/>
            <a:r>
              <a:rPr lang="de-DE" sz="4400" b="1" dirty="0" err="1">
                <a:solidFill>
                  <a:schemeClr val="bg1"/>
                </a:solidFill>
                <a:latin typeface="MV Boli" panose="02000500030200090000" pitchFamily="2" charset="0"/>
                <a:cs typeface="MV Boli" panose="02000500030200090000" pitchFamily="2" charset="0"/>
              </a:rPr>
              <a:t>Immеr</a:t>
            </a:r>
            <a:r>
              <a:rPr lang="de-DE" sz="4400" b="1" dirty="0">
                <a:solidFill>
                  <a:schemeClr val="bg1"/>
                </a:solidFill>
                <a:latin typeface="MV Boli" panose="02000500030200090000" pitchFamily="2" charset="0"/>
                <a:cs typeface="MV Boli" panose="02000500030200090000" pitchFamily="2" charset="0"/>
              </a:rPr>
              <a:t> von Deiner </a:t>
            </a:r>
            <a:r>
              <a:rPr lang="de-DE" sz="4400" b="1" dirty="0" err="1">
                <a:solidFill>
                  <a:schemeClr val="bg1"/>
                </a:solidFill>
                <a:latin typeface="MV Boli" panose="02000500030200090000" pitchFamily="2" charset="0"/>
                <a:cs typeface="MV Boli" panose="02000500030200090000" pitchFamily="2" charset="0"/>
              </a:rPr>
              <a:t>Liebе</a:t>
            </a:r>
            <a:r>
              <a:rPr lang="de-DE" sz="4400" b="1" dirty="0">
                <a:solidFill>
                  <a:schemeClr val="bg1"/>
                </a:solidFill>
                <a:latin typeface="MV Boli" panose="02000500030200090000" pitchFamily="2" charset="0"/>
                <a:cs typeface="MV Boli" panose="02000500030200090000" pitchFamily="2" charset="0"/>
              </a:rPr>
              <a:t> singen</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9402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1838618"/>
            <a:ext cx="11702004" cy="2800767"/>
          </a:xfrm>
          <a:prstGeom prst="rect">
            <a:avLst/>
          </a:prstGeom>
          <a:noFill/>
        </p:spPr>
        <p:txBody>
          <a:bodyPr wrap="square" rtlCol="0">
            <a:spAutoFit/>
          </a:bodyPr>
          <a:lstStyle/>
          <a:p>
            <a:pPr algn="ctr"/>
            <a:r>
              <a:rPr lang="de-DE" sz="4400" b="1" dirty="0">
                <a:solidFill>
                  <a:schemeClr val="bg1"/>
                </a:solidFill>
                <a:latin typeface="MV Boli" panose="02000500030200090000" pitchFamily="2" charset="0"/>
                <a:cs typeface="MV Boli" panose="02000500030200090000" pitchFamily="2" charset="0"/>
              </a:rPr>
              <a:t>Ja ich könnte tanzen</a:t>
            </a:r>
          </a:p>
          <a:p>
            <a:pPr algn="ctr"/>
            <a:r>
              <a:rPr lang="de-DE" sz="4400" b="1" dirty="0">
                <a:solidFill>
                  <a:schemeClr val="bg1"/>
                </a:solidFill>
                <a:latin typeface="MV Boli" panose="02000500030200090000" pitchFamily="2" charset="0"/>
                <a:cs typeface="MV Boli" panose="02000500030200090000" pitchFamily="2" charset="0"/>
              </a:rPr>
              <a:t>Auch wenn es töricht scheint</a:t>
            </a:r>
          </a:p>
          <a:p>
            <a:pPr algn="ctr"/>
            <a:r>
              <a:rPr lang="de-DE" sz="4400" b="1" dirty="0">
                <a:solidFill>
                  <a:schemeClr val="bg1"/>
                </a:solidFill>
                <a:latin typeface="MV Boli" panose="02000500030200090000" pitchFamily="2" charset="0"/>
                <a:cs typeface="MV Boli" panose="02000500030200090000" pitchFamily="2" charset="0"/>
              </a:rPr>
              <a:t>Doch wenn die Welt Dein Licht erkennt</a:t>
            </a:r>
          </a:p>
          <a:p>
            <a:pPr algn="ctr"/>
            <a:r>
              <a:rPr lang="de-DE" sz="4400" b="1" dirty="0">
                <a:solidFill>
                  <a:schemeClr val="bg1"/>
                </a:solidFill>
                <a:latin typeface="MV Boli" panose="02000500030200090000" pitchFamily="2" charset="0"/>
                <a:cs typeface="MV Boli" panose="02000500030200090000" pitchFamily="2" charset="0"/>
              </a:rPr>
              <a:t>Tanzen sie mit uns voll lauter Freude</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4924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1E830F-C357-4346-8C3A-9DCACBA64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24511" y="399432"/>
            <a:ext cx="11702004" cy="6309420"/>
          </a:xfrm>
          <a:prstGeom prst="rect">
            <a:avLst/>
          </a:prstGeom>
          <a:noFill/>
        </p:spPr>
        <p:txBody>
          <a:bodyPr wrap="square" rtlCol="0">
            <a:spAutoFit/>
          </a:bodyPr>
          <a:lstStyle/>
          <a:p>
            <a:pPr algn="ctr"/>
            <a:r>
              <a:rPr lang="de-DE" sz="4400" b="1" dirty="0">
                <a:solidFill>
                  <a:schemeClr val="bg1"/>
                </a:solidFill>
                <a:latin typeface="MV Boli" panose="02000500030200090000" pitchFamily="2" charset="0"/>
                <a:cs typeface="MV Boli" panose="02000500030200090000" pitchFamily="2" charset="0"/>
              </a:rPr>
              <a:t>Ich will von deiner Liebe singen</a:t>
            </a:r>
          </a:p>
          <a:p>
            <a:pPr algn="ctr"/>
            <a:r>
              <a:rPr lang="de-DE" sz="4400" b="1" dirty="0">
                <a:solidFill>
                  <a:schemeClr val="bg1"/>
                </a:solidFill>
                <a:latin typeface="MV Boli" panose="02000500030200090000" pitchFamily="2" charset="0"/>
                <a:cs typeface="MV Boli" panose="02000500030200090000" pitchFamily="2" charset="0"/>
              </a:rPr>
              <a:t>Immer von deiner liebe singen</a:t>
            </a:r>
          </a:p>
          <a:p>
            <a:pPr algn="ctr"/>
            <a:endParaRPr lang="de-DE" sz="2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Ich will von Deiner Liebe singen</a:t>
            </a:r>
          </a:p>
          <a:p>
            <a:pPr algn="ctr"/>
            <a:r>
              <a:rPr lang="de-DE" sz="4000" b="1" dirty="0" err="1">
                <a:solidFill>
                  <a:schemeClr val="bg1"/>
                </a:solidFill>
                <a:latin typeface="MV Boli" panose="02000500030200090000" pitchFamily="2" charset="0"/>
                <a:cs typeface="MV Boli" panose="02000500030200090000" pitchFamily="2" charset="0"/>
              </a:rPr>
              <a:t>Immеr</a:t>
            </a:r>
            <a:r>
              <a:rPr lang="de-DE" sz="4000" b="1" dirty="0">
                <a:solidFill>
                  <a:schemeClr val="bg1"/>
                </a:solidFill>
                <a:latin typeface="MV Boli" panose="02000500030200090000" pitchFamily="2" charset="0"/>
                <a:cs typeface="MV Boli" panose="02000500030200090000" pitchFamily="2" charset="0"/>
              </a:rPr>
              <a:t> von Deiner </a:t>
            </a:r>
            <a:r>
              <a:rPr lang="de-DE" sz="4000" b="1" dirty="0" err="1">
                <a:solidFill>
                  <a:schemeClr val="bg1"/>
                </a:solidFill>
                <a:latin typeface="MV Boli" panose="02000500030200090000" pitchFamily="2" charset="0"/>
                <a:cs typeface="MV Boli" panose="02000500030200090000" pitchFamily="2" charset="0"/>
              </a:rPr>
              <a:t>Liebе</a:t>
            </a:r>
            <a:r>
              <a:rPr lang="de-DE" sz="4000" b="1" dirty="0">
                <a:solidFill>
                  <a:schemeClr val="bg1"/>
                </a:solidFill>
                <a:latin typeface="MV Boli" panose="02000500030200090000" pitchFamily="2" charset="0"/>
                <a:cs typeface="MV Boli" panose="02000500030200090000" pitchFamily="2" charset="0"/>
              </a:rPr>
              <a:t> singen</a:t>
            </a:r>
          </a:p>
          <a:p>
            <a:pPr algn="ctr"/>
            <a:endParaRPr lang="de-DE" sz="2000" b="1" dirty="0">
              <a:solidFill>
                <a:schemeClr val="bg1"/>
              </a:solidFill>
              <a:latin typeface="MV Boli" panose="02000500030200090000" pitchFamily="2" charset="0"/>
              <a:cs typeface="MV Boli" panose="02000500030200090000" pitchFamily="2" charset="0"/>
            </a:endParaRPr>
          </a:p>
          <a:p>
            <a:pPr algn="ctr"/>
            <a:r>
              <a:rPr lang="de-DE" sz="3600" b="1" dirty="0">
                <a:solidFill>
                  <a:schemeClr val="bg1"/>
                </a:solidFill>
                <a:latin typeface="MV Boli" panose="02000500030200090000" pitchFamily="2" charset="0"/>
                <a:cs typeface="MV Boli" panose="02000500030200090000" pitchFamily="2" charset="0"/>
              </a:rPr>
              <a:t>Ich will von deiner Liebe singen</a:t>
            </a:r>
          </a:p>
          <a:p>
            <a:pPr algn="ctr"/>
            <a:r>
              <a:rPr lang="de-DE" sz="3600" b="1" dirty="0">
                <a:solidFill>
                  <a:schemeClr val="bg1"/>
                </a:solidFill>
                <a:latin typeface="MV Boli" panose="02000500030200090000" pitchFamily="2" charset="0"/>
                <a:cs typeface="MV Boli" panose="02000500030200090000" pitchFamily="2" charset="0"/>
              </a:rPr>
              <a:t>Immer von deiner liebe singen</a:t>
            </a:r>
          </a:p>
          <a:p>
            <a:pPr algn="ctr"/>
            <a:endParaRPr lang="de-DE" sz="2000" b="1" dirty="0">
              <a:solidFill>
                <a:schemeClr val="bg1"/>
              </a:solidFill>
              <a:latin typeface="MV Boli" panose="02000500030200090000" pitchFamily="2" charset="0"/>
              <a:cs typeface="MV Boli" panose="02000500030200090000" pitchFamily="2" charset="0"/>
            </a:endParaRPr>
          </a:p>
          <a:p>
            <a:pPr algn="ctr"/>
            <a:r>
              <a:rPr lang="de-DE" sz="3200" b="1" dirty="0">
                <a:solidFill>
                  <a:schemeClr val="bg1"/>
                </a:solidFill>
                <a:latin typeface="MV Boli" panose="02000500030200090000" pitchFamily="2" charset="0"/>
                <a:cs typeface="MV Boli" panose="02000500030200090000" pitchFamily="2" charset="0"/>
              </a:rPr>
              <a:t>Ich will von Deiner Liebe singen</a:t>
            </a:r>
          </a:p>
          <a:p>
            <a:pPr algn="ctr"/>
            <a:r>
              <a:rPr lang="de-DE" sz="3200" b="1" dirty="0" err="1">
                <a:solidFill>
                  <a:schemeClr val="bg1"/>
                </a:solidFill>
                <a:latin typeface="MV Boli" panose="02000500030200090000" pitchFamily="2" charset="0"/>
                <a:cs typeface="MV Boli" panose="02000500030200090000" pitchFamily="2" charset="0"/>
              </a:rPr>
              <a:t>Immеr</a:t>
            </a:r>
            <a:r>
              <a:rPr lang="de-DE" sz="3200" b="1" dirty="0">
                <a:solidFill>
                  <a:schemeClr val="bg1"/>
                </a:solidFill>
                <a:latin typeface="MV Boli" panose="02000500030200090000" pitchFamily="2" charset="0"/>
                <a:cs typeface="MV Boli" panose="02000500030200090000" pitchFamily="2" charset="0"/>
              </a:rPr>
              <a:t> von Deiner </a:t>
            </a:r>
            <a:r>
              <a:rPr lang="de-DE" sz="3200" b="1" dirty="0" err="1">
                <a:solidFill>
                  <a:schemeClr val="bg1"/>
                </a:solidFill>
                <a:latin typeface="MV Boli" panose="02000500030200090000" pitchFamily="2" charset="0"/>
                <a:cs typeface="MV Boli" panose="02000500030200090000" pitchFamily="2" charset="0"/>
              </a:rPr>
              <a:t>Liebе</a:t>
            </a:r>
            <a:r>
              <a:rPr lang="de-DE" sz="3200" b="1" dirty="0">
                <a:solidFill>
                  <a:schemeClr val="bg1"/>
                </a:solidFill>
                <a:latin typeface="MV Boli" panose="02000500030200090000" pitchFamily="2" charset="0"/>
                <a:cs typeface="MV Boli" panose="02000500030200090000" pitchFamily="2" charset="0"/>
              </a:rPr>
              <a:t> singen</a:t>
            </a:r>
          </a:p>
          <a:p>
            <a:pPr algn="ctr"/>
            <a:endParaRPr lang="de-DE" sz="4000" b="1" dirty="0">
              <a:solidFill>
                <a:srgbClr val="FFFF0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73514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D937A0-96D1-4326-81DC-8CDBC075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2" y="0"/>
            <a:ext cx="12737347" cy="7277536"/>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383986" y="414931"/>
            <a:ext cx="11702004" cy="2308324"/>
          </a:xfrm>
          <a:prstGeom prst="rect">
            <a:avLst/>
          </a:prstGeom>
          <a:noFill/>
        </p:spPr>
        <p:txBody>
          <a:bodyPr wrap="square" rtlCol="0">
            <a:spAutoFit/>
          </a:bodyPr>
          <a:lstStyle/>
          <a:p>
            <a:pPr algn="ctr"/>
            <a:r>
              <a:rPr lang="de-DE" sz="3600" b="1" dirty="0">
                <a:solidFill>
                  <a:schemeClr val="bg1">
                    <a:lumMod val="95000"/>
                  </a:schemeClr>
                </a:solidFill>
                <a:latin typeface="MV Boli" panose="02000500030200090000" pitchFamily="2" charset="0"/>
                <a:cs typeface="MV Boli" panose="02000500030200090000" pitchFamily="2" charset="0"/>
              </a:rPr>
              <a:t>Komm, geh mit mir den Leuchtturm rauf</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Wir können die Welt von oben sehn</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Ein U-Boot holt uns dann hier raus</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Und du bist der Kapitän</a:t>
            </a:r>
          </a:p>
        </p:txBody>
      </p:sp>
      <p:sp>
        <p:nvSpPr>
          <p:cNvPr id="4" name="Textfeld 3">
            <a:extLst>
              <a:ext uri="{FF2B5EF4-FFF2-40B4-BE49-F238E27FC236}">
                <a16:creationId xmlns:a16="http://schemas.microsoft.com/office/drawing/2014/main" id="{975BA89B-366F-4BB9-9230-57B8FCFD3290}"/>
              </a:ext>
            </a:extLst>
          </p:cNvPr>
          <p:cNvSpPr txBox="1"/>
          <p:nvPr/>
        </p:nvSpPr>
        <p:spPr>
          <a:xfrm>
            <a:off x="3500285" y="5251258"/>
            <a:ext cx="7762061" cy="1446550"/>
          </a:xfrm>
          <a:prstGeom prst="rect">
            <a:avLst/>
          </a:prstGeom>
          <a:noFill/>
        </p:spPr>
        <p:txBody>
          <a:bodyPr wrap="none" rtlCol="0">
            <a:spAutoFit/>
          </a:bodyPr>
          <a:lstStyle/>
          <a:p>
            <a:r>
              <a:rPr lang="de-DE" sz="8800" b="1" dirty="0">
                <a:solidFill>
                  <a:srgbClr val="FFFF00"/>
                </a:solidFill>
                <a:latin typeface="MV Boli" panose="02000500030200090000" pitchFamily="2" charset="0"/>
                <a:cs typeface="MV Boli" panose="02000500030200090000" pitchFamily="2" charset="0"/>
              </a:rPr>
              <a:t>LEUCHTTURM</a:t>
            </a:r>
          </a:p>
        </p:txBody>
      </p:sp>
    </p:spTree>
    <p:extLst>
      <p:ext uri="{BB962C8B-B14F-4D97-AF65-F5344CB8AC3E}">
        <p14:creationId xmlns:p14="http://schemas.microsoft.com/office/powerpoint/2010/main" val="4069567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C4A3326-7DD7-431F-B9C8-8AE081291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359A5C5-60C7-6970-8C4D-C66CB19FC3C8}"/>
              </a:ext>
            </a:extLst>
          </p:cNvPr>
          <p:cNvSpPr>
            <a:spLocks noGrp="1"/>
          </p:cNvSpPr>
          <p:nvPr>
            <p:ph type="ctrTitle"/>
          </p:nvPr>
        </p:nvSpPr>
        <p:spPr>
          <a:xfrm>
            <a:off x="271463" y="257176"/>
            <a:ext cx="11572875" cy="5972174"/>
          </a:xfrm>
        </p:spPr>
        <p:txBody>
          <a:bodyPr>
            <a:normAutofit fontScale="90000"/>
          </a:bodyPr>
          <a:lstStyle/>
          <a:p>
            <a:pPr algn="r"/>
            <a:br>
              <a:rPr lang="de-DE" sz="3200" b="0" i="0" dirty="0">
                <a:solidFill>
                  <a:schemeClr val="bg1"/>
                </a:solidFill>
                <a:effectLst/>
                <a:latin typeface="MV Boli" panose="02000500030200090000" pitchFamily="2" charset="0"/>
                <a:cs typeface="MV Boli" panose="02000500030200090000" pitchFamily="2" charset="0"/>
              </a:rPr>
            </a:br>
            <a:br>
              <a:rPr lang="de-DE" sz="3200" b="0" i="0" dirty="0">
                <a:solidFill>
                  <a:schemeClr val="bg1"/>
                </a:solidFill>
                <a:effectLst/>
                <a:latin typeface="MV Boli" panose="02000500030200090000" pitchFamily="2" charset="0"/>
                <a:cs typeface="MV Boli" panose="02000500030200090000" pitchFamily="2" charset="0"/>
              </a:rPr>
            </a:br>
            <a:br>
              <a:rPr lang="de-DE" sz="3200" b="0" i="0" dirty="0">
                <a:solidFill>
                  <a:schemeClr val="bg1"/>
                </a:solidFill>
                <a:effectLst/>
                <a:latin typeface="MV Boli" panose="02000500030200090000" pitchFamily="2" charset="0"/>
                <a:cs typeface="MV Boli" panose="02000500030200090000" pitchFamily="2" charset="0"/>
              </a:rPr>
            </a:br>
            <a:br>
              <a:rPr lang="de-DE" sz="3200" b="0" i="0" dirty="0">
                <a:solidFill>
                  <a:schemeClr val="bg1"/>
                </a:solidFill>
                <a:effectLst/>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Kann es noch kaum greifen,</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Noch ist nicht alles klar.</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Ich bin auf einer Reise,</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Und bin noch nicht ganz da.</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Ich bin noch nicht, ich werde</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Noch ist hier nichts perfekt.</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Ich bin auf der Suche</a:t>
            </a:r>
            <a:br>
              <a:rPr lang="de-DE" sz="3200" dirty="0">
                <a:solidFill>
                  <a:schemeClr val="bg1"/>
                </a:solidFill>
                <a:latin typeface="MV Boli" panose="02000500030200090000" pitchFamily="2" charset="0"/>
                <a:cs typeface="MV Boli" panose="02000500030200090000" pitchFamily="2" charset="0"/>
              </a:rPr>
            </a:br>
            <a:r>
              <a:rPr lang="de-DE" sz="3200" b="0" i="0" dirty="0">
                <a:solidFill>
                  <a:schemeClr val="bg1"/>
                </a:solidFill>
                <a:effectLst/>
                <a:latin typeface="MV Boli" panose="02000500030200090000" pitchFamily="2" charset="0"/>
                <a:cs typeface="MV Boli" panose="02000500030200090000" pitchFamily="2" charset="0"/>
              </a:rPr>
              <a:t>Und du hast mich entdeckt.</a:t>
            </a:r>
            <a:br>
              <a:rPr lang="de-DE" sz="3200" b="0" i="0" dirty="0">
                <a:solidFill>
                  <a:schemeClr val="bg1"/>
                </a:solidFill>
                <a:effectLst/>
                <a:latin typeface="MV Boli" panose="02000500030200090000" pitchFamily="2" charset="0"/>
                <a:cs typeface="MV Boli" panose="02000500030200090000" pitchFamily="2" charset="0"/>
              </a:rPr>
            </a:br>
            <a:br>
              <a:rPr lang="de-DE" sz="3200" b="0" i="0" dirty="0">
                <a:solidFill>
                  <a:schemeClr val="bg1"/>
                </a:solidFill>
                <a:effectLst/>
                <a:latin typeface="Arial Black" panose="020B0A04020102020204" pitchFamily="34" charset="0"/>
              </a:rPr>
            </a:br>
            <a:br>
              <a:rPr lang="de-DE" sz="3200" b="0" i="0" dirty="0">
                <a:solidFill>
                  <a:schemeClr val="accent2">
                    <a:lumMod val="75000"/>
                  </a:schemeClr>
                </a:solidFill>
                <a:effectLst/>
                <a:latin typeface="Arial Black" panose="020B0A04020102020204" pitchFamily="34" charset="0"/>
              </a:rPr>
            </a:br>
            <a:br>
              <a:rPr lang="de-DE" sz="3200" b="0" i="0" dirty="0">
                <a:solidFill>
                  <a:schemeClr val="accent2">
                    <a:lumMod val="75000"/>
                  </a:schemeClr>
                </a:solidFill>
                <a:effectLst/>
                <a:latin typeface="Arial Black" panose="020B0A04020102020204" pitchFamily="34" charset="0"/>
              </a:rPr>
            </a:br>
            <a:br>
              <a:rPr lang="de-DE" sz="3200" b="0" i="0" dirty="0">
                <a:solidFill>
                  <a:schemeClr val="accent2">
                    <a:lumMod val="75000"/>
                  </a:schemeClr>
                </a:solidFill>
                <a:effectLst/>
                <a:latin typeface="Arial Black" panose="020B0A04020102020204" pitchFamily="34" charset="0"/>
              </a:rPr>
            </a:br>
            <a:br>
              <a:rPr lang="de-DE" sz="3200" b="0" i="0" dirty="0">
                <a:solidFill>
                  <a:schemeClr val="accent2">
                    <a:lumMod val="75000"/>
                  </a:schemeClr>
                </a:solidFill>
                <a:effectLst/>
                <a:latin typeface="Arial Black" panose="020B0A04020102020204" pitchFamily="34" charset="0"/>
              </a:rPr>
            </a:br>
            <a:endParaRPr lang="de-DE" sz="3200" dirty="0">
              <a:solidFill>
                <a:schemeClr val="accent2">
                  <a:lumMod val="75000"/>
                </a:schemeClr>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986508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074F65-1CC4-4E34-AE81-0ACF297CE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359A5C5-60C7-6970-8C4D-C66CB19FC3C8}"/>
              </a:ext>
            </a:extLst>
          </p:cNvPr>
          <p:cNvSpPr>
            <a:spLocks noGrp="1"/>
          </p:cNvSpPr>
          <p:nvPr>
            <p:ph type="ctrTitle"/>
          </p:nvPr>
        </p:nvSpPr>
        <p:spPr>
          <a:xfrm>
            <a:off x="271463" y="257176"/>
            <a:ext cx="11572875" cy="6252112"/>
          </a:xfrm>
        </p:spPr>
        <p:txBody>
          <a:bodyPr>
            <a:normAutofit/>
          </a:bodyPr>
          <a:lstStyle/>
          <a:p>
            <a:pPr algn="l"/>
            <a:r>
              <a:rPr lang="de-DE" sz="2900" dirty="0">
                <a:solidFill>
                  <a:schemeClr val="bg1"/>
                </a:solidFill>
                <a:latin typeface="MV Boli" panose="02000500030200090000" pitchFamily="2" charset="0"/>
                <a:cs typeface="MV Boli" panose="02000500030200090000" pitchFamily="2" charset="0"/>
              </a:rPr>
              <a:t>Und ich lauf soweit ich kann</a:t>
            </a:r>
            <a:br>
              <a:rPr lang="de-DE" sz="2900" dirty="0">
                <a:solidFill>
                  <a:schemeClr val="bg1"/>
                </a:solidFill>
                <a:latin typeface="MV Boli" panose="02000500030200090000" pitchFamily="2" charset="0"/>
                <a:cs typeface="MV Boli" panose="02000500030200090000" pitchFamily="2" charset="0"/>
              </a:rPr>
            </a:br>
            <a:r>
              <a:rPr lang="de-DE" sz="2900" dirty="0" err="1">
                <a:solidFill>
                  <a:schemeClr val="bg1"/>
                </a:solidFill>
                <a:latin typeface="MV Boli" panose="02000500030200090000" pitchFamily="2" charset="0"/>
                <a:cs typeface="MV Boli" panose="02000500030200090000" pitchFamily="2" charset="0"/>
              </a:rPr>
              <a:t>Seh</a:t>
            </a:r>
            <a:r>
              <a:rPr lang="de-DE" sz="2900" dirty="0">
                <a:solidFill>
                  <a:schemeClr val="bg1"/>
                </a:solidFill>
                <a:latin typeface="MV Boli" panose="02000500030200090000" pitchFamily="2" charset="0"/>
                <a:cs typeface="MV Boli" panose="02000500030200090000" pitchFamily="2" charset="0"/>
              </a:rPr>
              <a:t> soweit ich will,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Denn der Himmel steht mir offen,</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Weil ich Himmel in mir fühl.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Ziel,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Meine Leidenschaft.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Weg.</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meine Kraft,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Und ich suche Dich,</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Lauf auf Dich zu,</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Lass alles hinter mir.</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hier,</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Ziel.</a:t>
            </a:r>
            <a:br>
              <a:rPr lang="de-DE" sz="3200" b="0" i="0" dirty="0">
                <a:solidFill>
                  <a:schemeClr val="accent2">
                    <a:lumMod val="75000"/>
                  </a:schemeClr>
                </a:solidFill>
                <a:effectLst/>
                <a:latin typeface="Arial Black" panose="020B0A04020102020204" pitchFamily="34" charset="0"/>
              </a:rPr>
            </a:br>
            <a:endParaRPr lang="de-DE" sz="3200" dirty="0">
              <a:solidFill>
                <a:schemeClr val="accent2">
                  <a:lumMod val="75000"/>
                </a:schemeClr>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801473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4AF6F3B-AC90-4FCB-A01C-3B1F29386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359A5C5-60C7-6970-8C4D-C66CB19FC3C8}"/>
              </a:ext>
            </a:extLst>
          </p:cNvPr>
          <p:cNvSpPr>
            <a:spLocks noGrp="1"/>
          </p:cNvSpPr>
          <p:nvPr>
            <p:ph type="ctrTitle"/>
          </p:nvPr>
        </p:nvSpPr>
        <p:spPr>
          <a:xfrm>
            <a:off x="271463" y="257176"/>
            <a:ext cx="11572875" cy="5972174"/>
          </a:xfrm>
        </p:spPr>
        <p:txBody>
          <a:bodyPr>
            <a:normAutofit/>
          </a:bodyPr>
          <a:lstStyle/>
          <a:p>
            <a:pPr algn="r"/>
            <a:r>
              <a:rPr lang="de-DE" sz="2900" dirty="0">
                <a:solidFill>
                  <a:schemeClr val="bg1"/>
                </a:solidFill>
                <a:latin typeface="MV Boli" panose="02000500030200090000" pitchFamily="2" charset="0"/>
                <a:cs typeface="MV Boli" panose="02000500030200090000" pitchFamily="2" charset="0"/>
              </a:rPr>
              <a:t>Ich verstehe Deine Wege,</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Mit mir nur im Blick zurück,</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Aber Leben muss man </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vorwärts </a:t>
            </a:r>
            <a:r>
              <a:rPr lang="de-DE" sz="2900" dirty="0" err="1">
                <a:solidFill>
                  <a:schemeClr val="bg1"/>
                </a:solidFill>
                <a:latin typeface="MV Boli" panose="02000500030200090000" pitchFamily="2" charset="0"/>
                <a:cs typeface="MV Boli" panose="02000500030200090000" pitchFamily="2" charset="0"/>
              </a:rPr>
              <a:t>gehn</a:t>
            </a:r>
            <a:r>
              <a:rPr lang="de-DE" sz="2900" dirty="0">
                <a:solidFill>
                  <a:schemeClr val="bg1"/>
                </a:solidFill>
                <a:latin typeface="MV Boli" panose="02000500030200090000" pitchFamily="2" charset="0"/>
                <a:cs typeface="MV Boli" panose="02000500030200090000" pitchFamily="2" charset="0"/>
              </a:rPr>
              <a: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gehst leise mit.</a:t>
            </a:r>
            <a:br>
              <a:rPr lang="de-DE" sz="2900" dirty="0">
                <a:solidFill>
                  <a:schemeClr val="bg1"/>
                </a:solidFill>
                <a:latin typeface="MV Boli" panose="02000500030200090000" pitchFamily="2" charset="0"/>
                <a:cs typeface="MV Boli" panose="02000500030200090000" pitchFamily="2" charset="0"/>
              </a:rPr>
            </a:b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Und ich steck mir neue Ziele</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Oh voller Leidenschaft.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Was gestern war </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das stört nicht mehr</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Gott gib mir Deine Kraft.</a:t>
            </a:r>
            <a:br>
              <a:rPr lang="de-DE" sz="2900" dirty="0">
                <a:solidFill>
                  <a:schemeClr val="bg1"/>
                </a:solidFill>
                <a:latin typeface="MV Boli" panose="02000500030200090000" pitchFamily="2" charset="0"/>
                <a:cs typeface="MV Boli" panose="02000500030200090000" pitchFamily="2" charset="0"/>
              </a:rPr>
            </a:br>
            <a:endParaRPr lang="de-DE" sz="29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9417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0AC42DB-6CC3-45E7-AF03-C16B47D40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0359A5C5-60C7-6970-8C4D-C66CB19FC3C8}"/>
              </a:ext>
            </a:extLst>
          </p:cNvPr>
          <p:cNvSpPr>
            <a:spLocks noGrp="1"/>
          </p:cNvSpPr>
          <p:nvPr>
            <p:ph type="ctrTitle"/>
          </p:nvPr>
        </p:nvSpPr>
        <p:spPr>
          <a:xfrm>
            <a:off x="271463" y="257176"/>
            <a:ext cx="11572875" cy="6252112"/>
          </a:xfrm>
        </p:spPr>
        <p:txBody>
          <a:bodyPr>
            <a:normAutofit/>
          </a:bodyPr>
          <a:lstStyle/>
          <a:p>
            <a:pPr algn="l"/>
            <a:r>
              <a:rPr lang="de-DE" sz="2900" dirty="0">
                <a:solidFill>
                  <a:schemeClr val="bg1"/>
                </a:solidFill>
                <a:latin typeface="MV Boli" panose="02000500030200090000" pitchFamily="2" charset="0"/>
                <a:cs typeface="MV Boli" panose="02000500030200090000" pitchFamily="2" charset="0"/>
              </a:rPr>
              <a:t>Und ich lauf soweit ich kann</a:t>
            </a:r>
            <a:br>
              <a:rPr lang="de-DE" sz="2900" dirty="0">
                <a:solidFill>
                  <a:schemeClr val="bg1"/>
                </a:solidFill>
                <a:latin typeface="MV Boli" panose="02000500030200090000" pitchFamily="2" charset="0"/>
                <a:cs typeface="MV Boli" panose="02000500030200090000" pitchFamily="2" charset="0"/>
              </a:rPr>
            </a:br>
            <a:r>
              <a:rPr lang="de-DE" sz="2900" dirty="0" err="1">
                <a:solidFill>
                  <a:schemeClr val="bg1"/>
                </a:solidFill>
                <a:latin typeface="MV Boli" panose="02000500030200090000" pitchFamily="2" charset="0"/>
                <a:cs typeface="MV Boli" panose="02000500030200090000" pitchFamily="2" charset="0"/>
              </a:rPr>
              <a:t>Seh</a:t>
            </a:r>
            <a:r>
              <a:rPr lang="de-DE" sz="2900" dirty="0">
                <a:solidFill>
                  <a:schemeClr val="bg1"/>
                </a:solidFill>
                <a:latin typeface="MV Boli" panose="02000500030200090000" pitchFamily="2" charset="0"/>
                <a:cs typeface="MV Boli" panose="02000500030200090000" pitchFamily="2" charset="0"/>
              </a:rPr>
              <a:t> soweit ich will,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Denn der Himmel steht mir offen,</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Weil ich Himmel in mir fühl.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Ziel,</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Meine Leidenschaft.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Weg.</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meine Kraft,</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Und ich suche Dich,</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Lauf auf Dich zu,</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Lass alles hinter mir.</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hier,</a:t>
            </a:r>
            <a:br>
              <a:rPr lang="de-DE" sz="2900" dirty="0">
                <a:solidFill>
                  <a:schemeClr val="bg1"/>
                </a:solidFill>
                <a:latin typeface="MV Boli" panose="02000500030200090000" pitchFamily="2" charset="0"/>
                <a:cs typeface="MV Boli" panose="02000500030200090000" pitchFamily="2" charset="0"/>
              </a:rPr>
            </a:br>
            <a:r>
              <a:rPr lang="de-DE" sz="2900" dirty="0">
                <a:solidFill>
                  <a:schemeClr val="bg1"/>
                </a:solidFill>
                <a:latin typeface="MV Boli" panose="02000500030200090000" pitchFamily="2" charset="0"/>
                <a:cs typeface="MV Boli" panose="02000500030200090000" pitchFamily="2" charset="0"/>
              </a:rPr>
              <a:t>Du bist mein Ziel.</a:t>
            </a:r>
            <a:br>
              <a:rPr lang="de-DE" sz="3200" b="0" i="0" dirty="0">
                <a:solidFill>
                  <a:schemeClr val="accent2">
                    <a:lumMod val="75000"/>
                  </a:schemeClr>
                </a:solidFill>
                <a:effectLst/>
                <a:latin typeface="Arial Black" panose="020B0A04020102020204" pitchFamily="34" charset="0"/>
              </a:rPr>
            </a:br>
            <a:endParaRPr lang="de-DE" sz="3200" dirty="0">
              <a:solidFill>
                <a:schemeClr val="accent2">
                  <a:lumMod val="75000"/>
                </a:schemeClr>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960333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9AA46720-43A0-4032-8F16-694778A5B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402418" y="528393"/>
            <a:ext cx="9713343" cy="5632120"/>
          </a:xfrm>
        </p:spPr>
        <p:txBody>
          <a:bodyPr>
            <a:normAutofit/>
          </a:bodyPr>
          <a:lstStyle/>
          <a:p>
            <a:pPr algn="l"/>
            <a:r>
              <a:rPr lang="de-DE" sz="4000" dirty="0">
                <a:solidFill>
                  <a:srgbClr val="002060"/>
                </a:solidFill>
                <a:latin typeface="MV Boli" panose="02000500030200090000" pitchFamily="2" charset="0"/>
                <a:cs typeface="MV Boli" panose="02000500030200090000" pitchFamily="2" charset="0"/>
              </a:rPr>
              <a:t>Der erste Blick und i hab </a:t>
            </a:r>
            <a:r>
              <a:rPr lang="de-DE" sz="4000" dirty="0" err="1">
                <a:solidFill>
                  <a:srgbClr val="002060"/>
                </a:solidFill>
                <a:latin typeface="MV Boli" panose="02000500030200090000" pitchFamily="2" charset="0"/>
                <a:cs typeface="MV Boli" panose="02000500030200090000" pitchFamily="2" charset="0"/>
              </a:rPr>
              <a:t>gwusst</a:t>
            </a:r>
            <a:r>
              <a:rPr lang="de-DE" sz="4000" dirty="0">
                <a:solidFill>
                  <a:srgbClr val="002060"/>
                </a:solidFill>
                <a:latin typeface="MV Boli" panose="02000500030200090000" pitchFamily="2" charset="0"/>
                <a:cs typeface="MV Boli" panose="02000500030200090000" pitchFamily="2" charset="0"/>
              </a:rPr>
              <a:t>,</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des bleibt für immer</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Weil so viel Menschen </a:t>
            </a:r>
            <a:r>
              <a:rPr lang="de-DE" sz="4000" dirty="0" err="1">
                <a:solidFill>
                  <a:srgbClr val="002060"/>
                </a:solidFill>
                <a:latin typeface="MV Boli" panose="02000500030200090000" pitchFamily="2" charset="0"/>
                <a:cs typeface="MV Boli" panose="02000500030200090000" pitchFamily="2" charset="0"/>
              </a:rPr>
              <a:t>gehn</a:t>
            </a:r>
            <a:r>
              <a:rPr lang="de-DE" sz="4000" dirty="0">
                <a:solidFill>
                  <a:srgbClr val="002060"/>
                </a:solidFill>
                <a:latin typeface="MV Boli" panose="02000500030200090000" pitchFamily="2" charset="0"/>
                <a:cs typeface="MV Boli" panose="02000500030200090000" pitchFamily="2" charset="0"/>
              </a:rPr>
              <a:t> vorbei,</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die nimmst du </a:t>
            </a:r>
            <a:r>
              <a:rPr lang="de-DE" sz="4000" dirty="0" err="1">
                <a:solidFill>
                  <a:srgbClr val="002060"/>
                </a:solidFill>
                <a:latin typeface="MV Boli" panose="02000500030200090000" pitchFamily="2" charset="0"/>
                <a:cs typeface="MV Boli" panose="02000500030200090000" pitchFamily="2" charset="0"/>
              </a:rPr>
              <a:t>gorned</a:t>
            </a:r>
            <a:r>
              <a:rPr lang="de-DE" sz="4000" dirty="0">
                <a:solidFill>
                  <a:srgbClr val="002060"/>
                </a:solidFill>
                <a:latin typeface="MV Boli" panose="02000500030200090000" pitchFamily="2" charset="0"/>
                <a:cs typeface="MV Boli" panose="02000500030200090000" pitchFamily="2" charset="0"/>
              </a:rPr>
              <a:t> wahr</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An die meisten </a:t>
            </a:r>
            <a:r>
              <a:rPr lang="de-DE" sz="4000" dirty="0" err="1">
                <a:solidFill>
                  <a:srgbClr val="002060"/>
                </a:solidFill>
                <a:latin typeface="MV Boli" panose="02000500030200090000" pitchFamily="2" charset="0"/>
                <a:cs typeface="MV Boli" panose="02000500030200090000" pitchFamily="2" charset="0"/>
              </a:rPr>
              <a:t>Gsichter</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wirst di </a:t>
            </a:r>
            <a:r>
              <a:rPr lang="de-DE" sz="4000" dirty="0" err="1">
                <a:solidFill>
                  <a:srgbClr val="002060"/>
                </a:solidFill>
                <a:latin typeface="MV Boli" panose="02000500030200090000" pitchFamily="2" charset="0"/>
                <a:cs typeface="MV Boli" panose="02000500030200090000" pitchFamily="2" charset="0"/>
              </a:rPr>
              <a:t>nimma</a:t>
            </a:r>
            <a:r>
              <a:rPr lang="de-DE" sz="4000" dirty="0">
                <a:solidFill>
                  <a:srgbClr val="002060"/>
                </a:solidFill>
                <a:latin typeface="MV Boli" panose="02000500030200090000" pitchFamily="2" charset="0"/>
                <a:cs typeface="MV Boli" panose="02000500030200090000" pitchFamily="2" charset="0"/>
              </a:rPr>
              <a:t> mehr erinnern</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Nur die Besten </a:t>
            </a:r>
            <a:r>
              <a:rPr lang="de-DE" sz="4000" dirty="0" err="1">
                <a:solidFill>
                  <a:srgbClr val="002060"/>
                </a:solidFill>
                <a:latin typeface="MV Boli" panose="02000500030200090000" pitchFamily="2" charset="0"/>
                <a:cs typeface="MV Boli" panose="02000500030200090000" pitchFamily="2" charset="0"/>
              </a:rPr>
              <a:t>gengan</a:t>
            </a:r>
            <a:r>
              <a:rPr lang="de-DE" sz="4000" dirty="0">
                <a:solidFill>
                  <a:srgbClr val="002060"/>
                </a:solidFill>
                <a:latin typeface="MV Boli" panose="02000500030200090000" pitchFamily="2" charset="0"/>
                <a:cs typeface="MV Boli" panose="02000500030200090000" pitchFamily="2" charset="0"/>
              </a:rPr>
              <a:t> mit </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und bleiben über die </a:t>
            </a:r>
            <a:r>
              <a:rPr lang="de-DE" sz="4000" dirty="0" err="1">
                <a:solidFill>
                  <a:srgbClr val="002060"/>
                </a:solidFill>
                <a:latin typeface="MV Boli" panose="02000500030200090000" pitchFamily="2" charset="0"/>
                <a:cs typeface="MV Boli" panose="02000500030200090000" pitchFamily="2" charset="0"/>
              </a:rPr>
              <a:t>Joahr</a:t>
            </a:r>
            <a:br>
              <a:rPr lang="de-DE" sz="4000" dirty="0">
                <a:solidFill>
                  <a:srgbClr val="002060"/>
                </a:solidFill>
                <a:latin typeface="MV Boli" panose="02000500030200090000" pitchFamily="2" charset="0"/>
                <a:cs typeface="MV Boli" panose="02000500030200090000" pitchFamily="2" charset="0"/>
              </a:rPr>
            </a:br>
            <a:endParaRPr lang="de-DE" sz="4000" dirty="0">
              <a:solidFill>
                <a:srgbClr val="00206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10311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96C5816-5368-4133-9584-476665AFB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1121433" y="1122363"/>
            <a:ext cx="9713343" cy="5632120"/>
          </a:xfrm>
        </p:spPr>
        <p:txBody>
          <a:bodyPr>
            <a:normAutofit/>
          </a:bodyPr>
          <a:lstStyle/>
          <a:p>
            <a:pPr algn="l"/>
            <a:r>
              <a:rPr lang="en-US" sz="4000" dirty="0" err="1">
                <a:solidFill>
                  <a:srgbClr val="002060"/>
                </a:solidFill>
                <a:latin typeface="MV Boli" panose="02000500030200090000" pitchFamily="2" charset="0"/>
                <a:cs typeface="MV Boli" panose="02000500030200090000" pitchFamily="2" charset="0"/>
              </a:rPr>
              <a:t>Zam</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r>
              <a:rPr lang="en-US" sz="4000" dirty="0">
                <a:solidFill>
                  <a:srgbClr val="002060"/>
                </a:solidFill>
                <a:latin typeface="MV Boli" panose="02000500030200090000" pitchFamily="2" charset="0"/>
                <a:cs typeface="MV Boli" panose="02000500030200090000" pitchFamily="2" charset="0"/>
              </a:rPr>
              <a:t>, </a:t>
            </a:r>
            <a:br>
              <a:rPr lang="en-US" sz="4000" dirty="0">
                <a:solidFill>
                  <a:srgbClr val="002060"/>
                </a:solidFill>
                <a:latin typeface="MV Boli" panose="02000500030200090000" pitchFamily="2" charset="0"/>
                <a:cs typeface="MV Boli" panose="02000500030200090000" pitchFamily="2" charset="0"/>
              </a:rPr>
            </a:br>
            <a:r>
              <a:rPr lang="en-US" sz="4000" dirty="0" err="1">
                <a:solidFill>
                  <a:srgbClr val="002060"/>
                </a:solidFill>
                <a:latin typeface="MV Boli" panose="02000500030200090000" pitchFamily="2" charset="0"/>
                <a:cs typeface="MV Boli" panose="02000500030200090000" pitchFamily="2" charset="0"/>
              </a:rPr>
              <a:t>zam</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br>
              <a:rPr lang="en-US" sz="4000" dirty="0">
                <a:solidFill>
                  <a:srgbClr val="002060"/>
                </a:solidFill>
                <a:latin typeface="MV Boli" panose="02000500030200090000" pitchFamily="2" charset="0"/>
                <a:cs typeface="MV Boli" panose="02000500030200090000" pitchFamily="2" charset="0"/>
              </a:rPr>
            </a:b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mit</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dir</a:t>
            </a:r>
            <a:br>
              <a:rPr lang="en-US" sz="4000" dirty="0">
                <a:solidFill>
                  <a:srgbClr val="002060"/>
                </a:solidFill>
                <a:latin typeface="MV Boli" panose="02000500030200090000" pitchFamily="2" charset="0"/>
                <a:cs typeface="MV Boli" panose="02000500030200090000" pitchFamily="2" charset="0"/>
              </a:rPr>
            </a:br>
            <a:br>
              <a:rPr lang="en-US" sz="4000" dirty="0">
                <a:solidFill>
                  <a:srgbClr val="002060"/>
                </a:solidFill>
                <a:latin typeface="MV Boli" panose="02000500030200090000" pitchFamily="2" charset="0"/>
                <a:cs typeface="MV Boli" panose="02000500030200090000" pitchFamily="2" charset="0"/>
              </a:rPr>
            </a:br>
            <a:r>
              <a:rPr lang="en-US" sz="4000" dirty="0" err="1">
                <a:solidFill>
                  <a:srgbClr val="002060"/>
                </a:solidFill>
                <a:latin typeface="MV Boli" panose="02000500030200090000" pitchFamily="2" charset="0"/>
                <a:cs typeface="MV Boli" panose="02000500030200090000" pitchFamily="2" charset="0"/>
              </a:rPr>
              <a:t>Zam</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r>
              <a:rPr lang="en-US" sz="4000" dirty="0">
                <a:solidFill>
                  <a:srgbClr val="002060"/>
                </a:solidFill>
                <a:latin typeface="MV Boli" panose="02000500030200090000" pitchFamily="2" charset="0"/>
                <a:cs typeface="MV Boli" panose="02000500030200090000" pitchFamily="2" charset="0"/>
              </a:rPr>
              <a:t>,</a:t>
            </a:r>
            <a:br>
              <a:rPr lang="en-US" sz="4000" dirty="0">
                <a:solidFill>
                  <a:srgbClr val="002060"/>
                </a:solidFill>
                <a:latin typeface="MV Boli" panose="02000500030200090000" pitchFamily="2" charset="0"/>
                <a:cs typeface="MV Boli" panose="02000500030200090000" pitchFamily="2" charset="0"/>
              </a:rPr>
            </a:br>
            <a:r>
              <a:rPr lang="en-US" sz="4000" dirty="0" err="1">
                <a:solidFill>
                  <a:srgbClr val="002060"/>
                </a:solidFill>
                <a:latin typeface="MV Boli" panose="02000500030200090000" pitchFamily="2" charset="0"/>
                <a:cs typeface="MV Boli" panose="02000500030200090000" pitchFamily="2" charset="0"/>
              </a:rPr>
              <a:t>zam</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br>
              <a:rPr lang="en-US" sz="4000" dirty="0">
                <a:solidFill>
                  <a:srgbClr val="002060"/>
                </a:solidFill>
                <a:latin typeface="MV Boli" panose="02000500030200090000" pitchFamily="2" charset="0"/>
                <a:cs typeface="MV Boli" panose="02000500030200090000" pitchFamily="2" charset="0"/>
              </a:rPr>
            </a:br>
            <a:r>
              <a:rPr lang="en-US" sz="4000" dirty="0" err="1">
                <a:solidFill>
                  <a:srgbClr val="002060"/>
                </a:solidFill>
                <a:latin typeface="MV Boli" panose="02000500030200090000" pitchFamily="2" charset="0"/>
                <a:cs typeface="MV Boli" panose="02000500030200090000" pitchFamily="2" charset="0"/>
              </a:rPr>
              <a:t>Zam</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oid</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wearn</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mit</a:t>
            </a:r>
            <a:r>
              <a:rPr lang="en-US" sz="4000" dirty="0">
                <a:solidFill>
                  <a:srgbClr val="002060"/>
                </a:solidFill>
                <a:latin typeface="MV Boli" panose="02000500030200090000" pitchFamily="2" charset="0"/>
                <a:cs typeface="MV Boli" panose="02000500030200090000" pitchFamily="2" charset="0"/>
              </a:rPr>
              <a:t> </a:t>
            </a:r>
            <a:r>
              <a:rPr lang="en-US" sz="4000" dirty="0" err="1">
                <a:solidFill>
                  <a:srgbClr val="002060"/>
                </a:solidFill>
                <a:latin typeface="MV Boli" panose="02000500030200090000" pitchFamily="2" charset="0"/>
                <a:cs typeface="MV Boli" panose="02000500030200090000" pitchFamily="2" charset="0"/>
              </a:rPr>
              <a:t>dir</a:t>
            </a:r>
            <a:br>
              <a:rPr lang="de-DE" sz="4400" b="0" i="0" dirty="0">
                <a:solidFill>
                  <a:srgbClr val="2F2F2F"/>
                </a:solidFill>
                <a:effectLst/>
                <a:latin typeface="Arial Rounded MT Bold" panose="020F0704030504030204" pitchFamily="34" charset="0"/>
              </a:rPr>
            </a:br>
            <a:endParaRPr lang="de-DE" sz="4400" dirty="0">
              <a:latin typeface="Arial Rounded MT Bold" panose="020F0704030504030204" pitchFamily="34" charset="0"/>
            </a:endParaRPr>
          </a:p>
        </p:txBody>
      </p:sp>
    </p:spTree>
    <p:extLst>
      <p:ext uri="{BB962C8B-B14F-4D97-AF65-F5344CB8AC3E}">
        <p14:creationId xmlns:p14="http://schemas.microsoft.com/office/powerpoint/2010/main" val="3496817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CE35749-75D5-4C75-8F10-34A85853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457125" y="809747"/>
            <a:ext cx="9713343" cy="5632120"/>
          </a:xfrm>
        </p:spPr>
        <p:txBody>
          <a:bodyPr>
            <a:normAutofit fontScale="90000"/>
          </a:bodyPr>
          <a:lstStyle/>
          <a:p>
            <a:pPr algn="l"/>
            <a:r>
              <a:rPr lang="de-DE" sz="4000" dirty="0">
                <a:solidFill>
                  <a:srgbClr val="002060"/>
                </a:solidFill>
                <a:latin typeface="MV Boli" panose="02000500030200090000" pitchFamily="2" charset="0"/>
                <a:cs typeface="MV Boli" panose="02000500030200090000" pitchFamily="2" charset="0"/>
              </a:rPr>
              <a:t>Schau a jeder </a:t>
            </a:r>
            <a:r>
              <a:rPr lang="de-DE" sz="4000" dirty="0" err="1">
                <a:solidFill>
                  <a:srgbClr val="002060"/>
                </a:solidFill>
                <a:latin typeface="MV Boli" panose="02000500030200090000" pitchFamily="2" charset="0"/>
                <a:cs typeface="MV Boli" panose="02000500030200090000" pitchFamily="2" charset="0"/>
              </a:rPr>
              <a:t>is</a:t>
            </a:r>
            <a:r>
              <a:rPr lang="de-DE" sz="4000" dirty="0">
                <a:solidFill>
                  <a:srgbClr val="002060"/>
                </a:solidFill>
                <a:latin typeface="MV Boli" panose="02000500030200090000" pitchFamily="2" charset="0"/>
                <a:cs typeface="MV Boli" panose="02000500030200090000" pitchFamily="2" charset="0"/>
              </a:rPr>
              <a:t> am Weg </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und stolpert immer wieder</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Und </a:t>
            </a:r>
            <a:r>
              <a:rPr lang="de-DE" sz="4000" dirty="0" err="1">
                <a:solidFill>
                  <a:srgbClr val="002060"/>
                </a:solidFill>
                <a:latin typeface="MV Boli" panose="02000500030200090000" pitchFamily="2" charset="0"/>
                <a:cs typeface="MV Boli" panose="02000500030200090000" pitchFamily="2" charset="0"/>
              </a:rPr>
              <a:t>wenns</a:t>
            </a:r>
            <a:r>
              <a:rPr lang="de-DE" sz="4000" dirty="0">
                <a:solidFill>
                  <a:srgbClr val="002060"/>
                </a:solidFill>
                <a:latin typeface="MV Boli" panose="02000500030200090000" pitchFamily="2" charset="0"/>
                <a:cs typeface="MV Boli" panose="02000500030200090000" pitchFamily="2" charset="0"/>
              </a:rPr>
              <a:t> weh </a:t>
            </a:r>
            <a:r>
              <a:rPr lang="de-DE" sz="4000" dirty="0" err="1">
                <a:solidFill>
                  <a:srgbClr val="002060"/>
                </a:solidFill>
                <a:latin typeface="MV Boli" panose="02000500030200090000" pitchFamily="2" charset="0"/>
                <a:cs typeface="MV Boli" panose="02000500030200090000" pitchFamily="2" charset="0"/>
              </a:rPr>
              <a:t>tuat</a:t>
            </a:r>
            <a:r>
              <a:rPr lang="de-DE" sz="4000" dirty="0">
                <a:solidFill>
                  <a:srgbClr val="002060"/>
                </a:solidFill>
                <a:latin typeface="MV Boli" panose="02000500030200090000" pitchFamily="2" charset="0"/>
                <a:cs typeface="MV Boli" panose="02000500030200090000" pitchFamily="2" charset="0"/>
              </a:rPr>
              <a:t> zeigt sich</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erst wer wirklich auf di </a:t>
            </a:r>
            <a:r>
              <a:rPr lang="de-DE" sz="4000" dirty="0" err="1">
                <a:solidFill>
                  <a:srgbClr val="002060"/>
                </a:solidFill>
                <a:latin typeface="MV Boli" panose="02000500030200090000" pitchFamily="2" charset="0"/>
                <a:cs typeface="MV Boli" panose="02000500030200090000" pitchFamily="2" charset="0"/>
              </a:rPr>
              <a:t>hoit</a:t>
            </a:r>
            <a:br>
              <a:rPr lang="de-DE" sz="4000" dirty="0">
                <a:solidFill>
                  <a:srgbClr val="002060"/>
                </a:solidFill>
                <a:latin typeface="MV Boli" panose="02000500030200090000" pitchFamily="2" charset="0"/>
                <a:cs typeface="MV Boli" panose="02000500030200090000" pitchFamily="2" charset="0"/>
              </a:rPr>
            </a:br>
            <a:br>
              <a:rPr lang="de-DE" sz="4000" dirty="0">
                <a:solidFill>
                  <a:srgbClr val="002060"/>
                </a:solidFill>
                <a:latin typeface="MV Boli" panose="02000500030200090000" pitchFamily="2" charset="0"/>
                <a:cs typeface="MV Boli" panose="02000500030200090000" pitchFamily="2" charset="0"/>
              </a:rPr>
            </a:b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Und </a:t>
            </a:r>
            <a:r>
              <a:rPr lang="de-DE" sz="4000" dirty="0" err="1">
                <a:solidFill>
                  <a:srgbClr val="002060"/>
                </a:solidFill>
                <a:latin typeface="MV Boli" panose="02000500030200090000" pitchFamily="2" charset="0"/>
                <a:cs typeface="MV Boli" panose="02000500030200090000" pitchFamily="2" charset="0"/>
              </a:rPr>
              <a:t>wenns</a:t>
            </a:r>
            <a:r>
              <a:rPr lang="de-DE" sz="4000" dirty="0">
                <a:solidFill>
                  <a:srgbClr val="002060"/>
                </a:solidFill>
                <a:latin typeface="MV Boli" panose="02000500030200090000" pitchFamily="2" charset="0"/>
                <a:cs typeface="MV Boli" panose="02000500030200090000" pitchFamily="2" charset="0"/>
              </a:rPr>
              <a:t> richtig </a:t>
            </a:r>
            <a:r>
              <a:rPr lang="de-DE" sz="4000" dirty="0" err="1">
                <a:solidFill>
                  <a:srgbClr val="002060"/>
                </a:solidFill>
                <a:latin typeface="MV Boli" panose="02000500030200090000" pitchFamily="2" charset="0"/>
                <a:cs typeface="MV Boli" panose="02000500030200090000" pitchFamily="2" charset="0"/>
              </a:rPr>
              <a:t>gschissn</a:t>
            </a:r>
            <a:r>
              <a:rPr lang="de-DE" sz="4000" dirty="0">
                <a:solidFill>
                  <a:srgbClr val="002060"/>
                </a:solidFill>
                <a:latin typeface="MV Boli" panose="02000500030200090000" pitchFamily="2" charset="0"/>
                <a:cs typeface="MV Boli" panose="02000500030200090000" pitchFamily="2" charset="0"/>
              </a:rPr>
              <a:t> wird,</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 haut uns </a:t>
            </a:r>
            <a:r>
              <a:rPr lang="de-DE" sz="4000" dirty="0" err="1">
                <a:solidFill>
                  <a:srgbClr val="002060"/>
                </a:solidFill>
                <a:latin typeface="MV Boli" panose="02000500030200090000" pitchFamily="2" charset="0"/>
                <a:cs typeface="MV Boli" panose="02000500030200090000" pitchFamily="2" charset="0"/>
              </a:rPr>
              <a:t>zwa</a:t>
            </a:r>
            <a:r>
              <a:rPr lang="de-DE" sz="4000" dirty="0">
                <a:solidFill>
                  <a:srgbClr val="002060"/>
                </a:solidFill>
                <a:latin typeface="MV Boli" panose="02000500030200090000" pitchFamily="2" charset="0"/>
                <a:cs typeface="MV Boli" panose="02000500030200090000" pitchFamily="2" charset="0"/>
              </a:rPr>
              <a:t> nix mehr nieder</a:t>
            </a:r>
            <a:br>
              <a:rPr lang="de-DE" sz="4000" dirty="0">
                <a:solidFill>
                  <a:srgbClr val="002060"/>
                </a:solidFill>
                <a:latin typeface="MV Boli" panose="02000500030200090000" pitchFamily="2" charset="0"/>
                <a:cs typeface="MV Boli" panose="02000500030200090000" pitchFamily="2" charset="0"/>
              </a:rPr>
            </a:br>
            <a:r>
              <a:rPr lang="de-DE" sz="4000" dirty="0">
                <a:solidFill>
                  <a:srgbClr val="002060"/>
                </a:solidFill>
                <a:latin typeface="MV Boli" panose="02000500030200090000" pitchFamily="2" charset="0"/>
                <a:cs typeface="MV Boli" panose="02000500030200090000" pitchFamily="2" charset="0"/>
              </a:rPr>
              <a:t>Weil </a:t>
            </a:r>
            <a:r>
              <a:rPr lang="de-DE" sz="4000" dirty="0" err="1">
                <a:solidFill>
                  <a:srgbClr val="002060"/>
                </a:solidFill>
                <a:latin typeface="MV Boli" panose="02000500030200090000" pitchFamily="2" charset="0"/>
                <a:cs typeface="MV Boli" panose="02000500030200090000" pitchFamily="2" charset="0"/>
              </a:rPr>
              <a:t>ma</a:t>
            </a:r>
            <a:r>
              <a:rPr lang="de-DE" sz="4000" dirty="0">
                <a:solidFill>
                  <a:srgbClr val="002060"/>
                </a:solidFill>
                <a:latin typeface="MV Boli" panose="02000500030200090000" pitchFamily="2" charset="0"/>
                <a:cs typeface="MV Boli" panose="02000500030200090000" pitchFamily="2" charset="0"/>
              </a:rPr>
              <a:t> egal was a passiert, </a:t>
            </a:r>
            <a:br>
              <a:rPr lang="de-DE" sz="4000" dirty="0">
                <a:solidFill>
                  <a:srgbClr val="002060"/>
                </a:solidFill>
                <a:latin typeface="MV Boli" panose="02000500030200090000" pitchFamily="2" charset="0"/>
                <a:cs typeface="MV Boli" panose="02000500030200090000" pitchFamily="2" charset="0"/>
              </a:rPr>
            </a:br>
            <a:r>
              <a:rPr lang="de-DE" sz="4000" dirty="0" err="1">
                <a:solidFill>
                  <a:srgbClr val="002060"/>
                </a:solidFill>
                <a:latin typeface="MV Boli" panose="02000500030200090000" pitchFamily="2" charset="0"/>
                <a:cs typeface="MV Boli" panose="02000500030200090000" pitchFamily="2" charset="0"/>
              </a:rPr>
              <a:t>ma</a:t>
            </a:r>
            <a:r>
              <a:rPr lang="de-DE" sz="4000" dirty="0">
                <a:solidFill>
                  <a:srgbClr val="002060"/>
                </a:solidFill>
                <a:latin typeface="MV Boli" panose="02000500030200090000" pitchFamily="2" charset="0"/>
                <a:cs typeface="MV Boli" panose="02000500030200090000" pitchFamily="2" charset="0"/>
              </a:rPr>
              <a:t> zu zweit </a:t>
            </a:r>
            <a:r>
              <a:rPr lang="de-DE" sz="4000" dirty="0" err="1">
                <a:solidFill>
                  <a:srgbClr val="002060"/>
                </a:solidFill>
                <a:latin typeface="MV Boli" panose="02000500030200090000" pitchFamily="2" charset="0"/>
                <a:cs typeface="MV Boli" panose="02000500030200090000" pitchFamily="2" charset="0"/>
              </a:rPr>
              <a:t>vü</a:t>
            </a:r>
            <a:r>
              <a:rPr lang="de-DE" sz="4000" dirty="0">
                <a:solidFill>
                  <a:srgbClr val="002060"/>
                </a:solidFill>
                <a:latin typeface="MV Boli" panose="02000500030200090000" pitchFamily="2" charset="0"/>
                <a:cs typeface="MV Boli" panose="02000500030200090000" pitchFamily="2" charset="0"/>
              </a:rPr>
              <a:t> schwerer </a:t>
            </a:r>
            <a:r>
              <a:rPr lang="de-DE" sz="4000" dirty="0" err="1">
                <a:solidFill>
                  <a:srgbClr val="002060"/>
                </a:solidFill>
                <a:latin typeface="MV Boli" panose="02000500030200090000" pitchFamily="2" charset="0"/>
                <a:cs typeface="MV Boli" panose="02000500030200090000" pitchFamily="2" charset="0"/>
              </a:rPr>
              <a:t>foit</a:t>
            </a:r>
            <a:br>
              <a:rPr lang="de-DE" sz="4400" b="0" i="0" dirty="0">
                <a:solidFill>
                  <a:schemeClr val="accent4">
                    <a:lumMod val="40000"/>
                    <a:lumOff val="60000"/>
                  </a:schemeClr>
                </a:solidFill>
                <a:effectLst/>
                <a:latin typeface="Arial Rounded MT Bold" panose="020F0704030504030204" pitchFamily="34" charset="0"/>
              </a:rPr>
            </a:br>
            <a:endParaRPr lang="de-DE" sz="4400" dirty="0">
              <a:latin typeface="Arial Rounded MT Bold" panose="020F0704030504030204" pitchFamily="34" charset="0"/>
            </a:endParaRPr>
          </a:p>
        </p:txBody>
      </p:sp>
    </p:spTree>
    <p:extLst>
      <p:ext uri="{BB962C8B-B14F-4D97-AF65-F5344CB8AC3E}">
        <p14:creationId xmlns:p14="http://schemas.microsoft.com/office/powerpoint/2010/main" val="738642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E172D23-8170-46AC-8970-16C996118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1121433" y="1122363"/>
            <a:ext cx="9713343" cy="5632120"/>
          </a:xfrm>
        </p:spPr>
        <p:txBody>
          <a:bodyPr>
            <a:normAutofit fontScale="90000"/>
          </a:bodyPr>
          <a:lstStyle/>
          <a:p>
            <a:pPr algn="l"/>
            <a:br>
              <a:rPr lang="de-DE" sz="4400" b="0" i="0" dirty="0">
                <a:solidFill>
                  <a:schemeClr val="accent4">
                    <a:lumMod val="40000"/>
                    <a:lumOff val="60000"/>
                  </a:schemeClr>
                </a:solidFill>
                <a:effectLst/>
                <a:latin typeface="Arial Rounded MT Bold" panose="020F0704030504030204" pitchFamily="34"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r>
              <a:rPr lang="de-DE" sz="4400" dirty="0">
                <a:solidFill>
                  <a:srgbClr val="002060"/>
                </a:solidFill>
                <a:latin typeface="MV Boli" panose="02000500030200090000" pitchFamily="2" charset="0"/>
                <a:cs typeface="MV Boli" panose="02000500030200090000" pitchFamily="2" charset="0"/>
              </a:rPr>
              <a:t>,</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r>
              <a:rPr lang="de-DE" sz="4400" dirty="0">
                <a:solidFill>
                  <a:srgbClr val="002060"/>
                </a:solidFill>
                <a:latin typeface="MV Boli" panose="02000500030200090000" pitchFamily="2" charset="0"/>
                <a:cs typeface="MV Boli" panose="02000500030200090000" pitchFamily="2" charset="0"/>
              </a:rPr>
              <a:t> mit dir</a:t>
            </a:r>
            <a:br>
              <a:rPr lang="de-DE" sz="4400" dirty="0">
                <a:solidFill>
                  <a:srgbClr val="002060"/>
                </a:solidFill>
                <a:latin typeface="MV Boli" panose="02000500030200090000" pitchFamily="2" charset="0"/>
                <a:cs typeface="MV Boli" panose="02000500030200090000" pitchFamily="2" charset="0"/>
              </a:rPr>
            </a:b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Dass i di a immer</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bei mir </a:t>
            </a:r>
            <a:r>
              <a:rPr lang="de-DE" sz="4400" dirty="0" err="1">
                <a:solidFill>
                  <a:srgbClr val="002060"/>
                </a:solidFill>
                <a:latin typeface="MV Boli" panose="02000500030200090000" pitchFamily="2" charset="0"/>
                <a:cs typeface="MV Boli" panose="02000500030200090000" pitchFamily="2" charset="0"/>
              </a:rPr>
              <a:t>gspiar</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r>
              <a:rPr lang="de-DE" sz="4400" dirty="0">
                <a:solidFill>
                  <a:srgbClr val="002060"/>
                </a:solidFill>
                <a:latin typeface="MV Boli" panose="02000500030200090000" pitchFamily="2" charset="0"/>
                <a:cs typeface="MV Boli" panose="02000500030200090000" pitchFamily="2" charset="0"/>
              </a:rPr>
              <a:t>,</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Zam </a:t>
            </a:r>
            <a:r>
              <a:rPr lang="de-DE" sz="4400" dirty="0" err="1">
                <a:solidFill>
                  <a:srgbClr val="002060"/>
                </a:solidFill>
                <a:latin typeface="MV Boli" panose="02000500030200090000" pitchFamily="2" charset="0"/>
                <a:cs typeface="MV Boli" panose="02000500030200090000" pitchFamily="2" charset="0"/>
              </a:rPr>
              <a:t>oid</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wearn</a:t>
            </a:r>
            <a:r>
              <a:rPr lang="de-DE" sz="4400" dirty="0">
                <a:solidFill>
                  <a:srgbClr val="002060"/>
                </a:solidFill>
                <a:latin typeface="MV Boli" panose="02000500030200090000" pitchFamily="2" charset="0"/>
                <a:cs typeface="MV Boli" panose="02000500030200090000" pitchFamily="2" charset="0"/>
              </a:rPr>
              <a:t> mit dir</a:t>
            </a:r>
            <a:br>
              <a:rPr lang="de-DE" sz="4400" b="0" i="0" dirty="0">
                <a:solidFill>
                  <a:schemeClr val="accent4">
                    <a:lumMod val="40000"/>
                    <a:lumOff val="60000"/>
                  </a:schemeClr>
                </a:solidFill>
                <a:effectLst/>
                <a:latin typeface="Arial Rounded MT Bold" panose="020F0704030504030204" pitchFamily="34" charset="0"/>
              </a:rPr>
            </a:br>
            <a:endParaRPr lang="de-DE" sz="4400" dirty="0">
              <a:latin typeface="Arial Rounded MT Bold" panose="020F0704030504030204" pitchFamily="34" charset="0"/>
            </a:endParaRPr>
          </a:p>
        </p:txBody>
      </p:sp>
    </p:spTree>
    <p:extLst>
      <p:ext uri="{BB962C8B-B14F-4D97-AF65-F5344CB8AC3E}">
        <p14:creationId xmlns:p14="http://schemas.microsoft.com/office/powerpoint/2010/main" val="96768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B794526-50D2-4BD6-9951-B3F33A129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203199" y="770671"/>
            <a:ext cx="11785600" cy="5632120"/>
          </a:xfrm>
        </p:spPr>
        <p:txBody>
          <a:bodyPr>
            <a:normAutofit fontScale="90000"/>
          </a:bodyPr>
          <a:lstStyle/>
          <a:p>
            <a:pPr algn="l"/>
            <a:r>
              <a:rPr lang="de-DE" sz="4400" dirty="0">
                <a:solidFill>
                  <a:srgbClr val="002060"/>
                </a:solidFill>
                <a:latin typeface="MV Boli" panose="02000500030200090000" pitchFamily="2" charset="0"/>
                <a:cs typeface="MV Boli" panose="02000500030200090000" pitchFamily="2" charset="0"/>
              </a:rPr>
              <a:t>Mit an Blick in deine </a:t>
            </a:r>
            <a:r>
              <a:rPr lang="de-DE" sz="4400" dirty="0" err="1">
                <a:solidFill>
                  <a:srgbClr val="002060"/>
                </a:solidFill>
                <a:latin typeface="MV Boli" panose="02000500030200090000" pitchFamily="2" charset="0"/>
                <a:cs typeface="MV Boli" panose="02000500030200090000" pitchFamily="2" charset="0"/>
              </a:rPr>
              <a:t>Augn</a:t>
            </a:r>
            <a:r>
              <a:rPr lang="de-DE" sz="4400" dirty="0">
                <a:solidFill>
                  <a:srgbClr val="002060"/>
                </a:solidFill>
                <a:latin typeface="MV Boli" panose="02000500030200090000" pitchFamily="2" charset="0"/>
                <a:cs typeface="MV Boli" panose="02000500030200090000" pitchFamily="2" charset="0"/>
              </a:rPr>
              <a:t>,</a:t>
            </a:r>
            <a:br>
              <a:rPr lang="de-DE" sz="4400" dirty="0">
                <a:solidFill>
                  <a:srgbClr val="002060"/>
                </a:solidFill>
                <a:latin typeface="MV Boli" panose="02000500030200090000" pitchFamily="2" charset="0"/>
                <a:cs typeface="MV Boli" panose="02000500030200090000" pitchFamily="2" charset="0"/>
              </a:rPr>
            </a:br>
            <a:r>
              <a:rPr lang="de-DE" sz="4400" dirty="0" err="1">
                <a:solidFill>
                  <a:srgbClr val="002060"/>
                </a:solidFill>
                <a:latin typeface="MV Boli" panose="02000500030200090000" pitchFamily="2" charset="0"/>
                <a:cs typeface="MV Boli" panose="02000500030200090000" pitchFamily="2" charset="0"/>
              </a:rPr>
              <a:t>siach</a:t>
            </a:r>
            <a:r>
              <a:rPr lang="de-DE" sz="4400" dirty="0">
                <a:solidFill>
                  <a:srgbClr val="002060"/>
                </a:solidFill>
                <a:latin typeface="MV Boli" panose="02000500030200090000" pitchFamily="2" charset="0"/>
                <a:cs typeface="MV Boli" panose="02000500030200090000" pitchFamily="2" charset="0"/>
              </a:rPr>
              <a:t> i Bilder, kanns </a:t>
            </a:r>
            <a:r>
              <a:rPr lang="de-DE" sz="4400" dirty="0" err="1">
                <a:solidFill>
                  <a:srgbClr val="002060"/>
                </a:solidFill>
                <a:latin typeface="MV Boli" panose="02000500030200090000" pitchFamily="2" charset="0"/>
                <a:cs typeface="MV Boli" panose="02000500030200090000" pitchFamily="2" charset="0"/>
              </a:rPr>
              <a:t>ned</a:t>
            </a:r>
            <a:r>
              <a:rPr lang="de-DE" sz="4400" dirty="0">
                <a:solidFill>
                  <a:srgbClr val="002060"/>
                </a:solidFill>
                <a:latin typeface="MV Boli" panose="02000500030200090000" pitchFamily="2" charset="0"/>
                <a:cs typeface="MV Boli" panose="02000500030200090000" pitchFamily="2" charset="0"/>
              </a:rPr>
              <a:t> glauben</a:t>
            </a:r>
            <a:br>
              <a:rPr lang="de-DE" sz="4400" dirty="0">
                <a:solidFill>
                  <a:srgbClr val="002060"/>
                </a:solidFill>
                <a:latin typeface="MV Boli" panose="02000500030200090000" pitchFamily="2" charset="0"/>
                <a:cs typeface="MV Boli" panose="02000500030200090000" pitchFamily="2" charset="0"/>
              </a:rPr>
            </a:b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I </a:t>
            </a:r>
            <a:r>
              <a:rPr lang="de-DE" sz="4400" dirty="0" err="1">
                <a:solidFill>
                  <a:srgbClr val="002060"/>
                </a:solidFill>
                <a:latin typeface="MV Boli" panose="02000500030200090000" pitchFamily="2" charset="0"/>
                <a:cs typeface="MV Boli" panose="02000500030200090000" pitchFamily="2" charset="0"/>
              </a:rPr>
              <a:t>siach</a:t>
            </a:r>
            <a:r>
              <a:rPr lang="de-DE" sz="4400" dirty="0">
                <a:solidFill>
                  <a:srgbClr val="002060"/>
                </a:solidFill>
                <a:latin typeface="MV Boli" panose="02000500030200090000" pitchFamily="2" charset="0"/>
                <a:cs typeface="MV Boli" panose="02000500030200090000" pitchFamily="2" charset="0"/>
              </a:rPr>
              <a:t> Zeit die schnell vergeht</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Nur </a:t>
            </a:r>
            <a:r>
              <a:rPr lang="de-DE" sz="4400" dirty="0" err="1">
                <a:solidFill>
                  <a:srgbClr val="002060"/>
                </a:solidFill>
                <a:latin typeface="MV Boli" panose="02000500030200090000" pitchFamily="2" charset="0"/>
                <a:cs typeface="MV Boli" panose="02000500030200090000" pitchFamily="2" charset="0"/>
              </a:rPr>
              <a:t>ned</a:t>
            </a:r>
            <a:r>
              <a:rPr lang="de-DE" sz="4400" dirty="0">
                <a:solidFill>
                  <a:srgbClr val="002060"/>
                </a:solidFill>
                <a:latin typeface="MV Boli" panose="02000500030200090000" pitchFamily="2" charset="0"/>
                <a:cs typeface="MV Boli" panose="02000500030200090000" pitchFamily="2" charset="0"/>
              </a:rPr>
              <a:t> für uns, weil wir </a:t>
            </a:r>
            <a:r>
              <a:rPr lang="de-DE" sz="4400" dirty="0" err="1">
                <a:solidFill>
                  <a:srgbClr val="002060"/>
                </a:solidFill>
                <a:latin typeface="MV Boli" panose="02000500030200090000" pitchFamily="2" charset="0"/>
                <a:cs typeface="MV Boli" panose="02000500030200090000" pitchFamily="2" charset="0"/>
              </a:rPr>
              <a:t>habns</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glebt</a:t>
            </a:r>
            <a:br>
              <a:rPr lang="de-DE" sz="4400" dirty="0">
                <a:solidFill>
                  <a:srgbClr val="002060"/>
                </a:solidFill>
                <a:latin typeface="MV Boli" panose="02000500030200090000" pitchFamily="2" charset="0"/>
                <a:cs typeface="MV Boli" panose="02000500030200090000" pitchFamily="2" charset="0"/>
              </a:rPr>
            </a:b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I </a:t>
            </a:r>
            <a:r>
              <a:rPr lang="de-DE" sz="4400" dirty="0" err="1">
                <a:solidFill>
                  <a:srgbClr val="002060"/>
                </a:solidFill>
                <a:latin typeface="MV Boli" panose="02000500030200090000" pitchFamily="2" charset="0"/>
                <a:cs typeface="MV Boli" panose="02000500030200090000" pitchFamily="2" charset="0"/>
              </a:rPr>
              <a:t>werd</a:t>
            </a:r>
            <a:r>
              <a:rPr lang="de-DE" sz="4400" dirty="0">
                <a:solidFill>
                  <a:srgbClr val="002060"/>
                </a:solidFill>
                <a:latin typeface="MV Boli" panose="02000500030200090000" pitchFamily="2" charset="0"/>
                <a:cs typeface="MV Boli" panose="02000500030200090000" pitchFamily="2" charset="0"/>
              </a:rPr>
              <a:t> jeden Tag so </a:t>
            </a:r>
            <a:r>
              <a:rPr lang="de-DE" sz="4400" dirty="0" err="1">
                <a:solidFill>
                  <a:srgbClr val="002060"/>
                </a:solidFill>
                <a:latin typeface="MV Boli" panose="02000500030200090000" pitchFamily="2" charset="0"/>
                <a:cs typeface="MV Boli" panose="02000500030200090000" pitchFamily="2" charset="0"/>
              </a:rPr>
              <a:t>lebn</a:t>
            </a:r>
            <a:r>
              <a:rPr lang="de-DE" sz="4400" dirty="0">
                <a:solidFill>
                  <a:srgbClr val="002060"/>
                </a:solidFill>
                <a:latin typeface="MV Boli" panose="02000500030200090000" pitchFamily="2" charset="0"/>
                <a:cs typeface="MV Boli" panose="02000500030200090000" pitchFamily="2" charset="0"/>
              </a:rPr>
              <a:t>, </a:t>
            </a: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dass </a:t>
            </a:r>
            <a:r>
              <a:rPr lang="de-DE" sz="4400" dirty="0" err="1">
                <a:solidFill>
                  <a:srgbClr val="002060"/>
                </a:solidFill>
                <a:latin typeface="MV Boli" panose="02000500030200090000" pitchFamily="2" charset="0"/>
                <a:cs typeface="MV Boli" panose="02000500030200090000" pitchFamily="2" charset="0"/>
              </a:rPr>
              <a:t>ois</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zruck</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kriagst</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wost</a:t>
            </a:r>
            <a:r>
              <a:rPr lang="de-DE" sz="4400" dirty="0">
                <a:solidFill>
                  <a:srgbClr val="002060"/>
                </a:solidFill>
                <a:latin typeface="MV Boli" panose="02000500030200090000" pitchFamily="2" charset="0"/>
                <a:cs typeface="MV Boli" panose="02000500030200090000" pitchFamily="2" charset="0"/>
              </a:rPr>
              <a:t> </a:t>
            </a:r>
            <a:r>
              <a:rPr lang="de-DE" sz="4400" dirty="0" err="1">
                <a:solidFill>
                  <a:srgbClr val="002060"/>
                </a:solidFill>
                <a:latin typeface="MV Boli" panose="02000500030200090000" pitchFamily="2" charset="0"/>
                <a:cs typeface="MV Boli" panose="02000500030200090000" pitchFamily="2" charset="0"/>
              </a:rPr>
              <a:t>ma</a:t>
            </a:r>
            <a:r>
              <a:rPr lang="de-DE" sz="4400" dirty="0">
                <a:solidFill>
                  <a:srgbClr val="002060"/>
                </a:solidFill>
                <a:latin typeface="MV Boli" panose="02000500030200090000" pitchFamily="2" charset="0"/>
                <a:cs typeface="MV Boli" panose="02000500030200090000" pitchFamily="2" charset="0"/>
              </a:rPr>
              <a:t> schenkst</a:t>
            </a:r>
            <a:br>
              <a:rPr lang="de-DE" sz="4400" dirty="0">
                <a:solidFill>
                  <a:srgbClr val="002060"/>
                </a:solidFill>
                <a:latin typeface="MV Boli" panose="02000500030200090000" pitchFamily="2" charset="0"/>
                <a:cs typeface="MV Boli" panose="02000500030200090000" pitchFamily="2" charset="0"/>
              </a:rPr>
            </a:br>
            <a:br>
              <a:rPr lang="de-DE" sz="4400" dirty="0">
                <a:solidFill>
                  <a:srgbClr val="002060"/>
                </a:solidFill>
                <a:latin typeface="MV Boli" panose="02000500030200090000" pitchFamily="2" charset="0"/>
                <a:cs typeface="MV Boli" panose="02000500030200090000" pitchFamily="2" charset="0"/>
              </a:rPr>
            </a:br>
            <a:r>
              <a:rPr lang="de-DE" sz="4400" dirty="0">
                <a:solidFill>
                  <a:srgbClr val="002060"/>
                </a:solidFill>
                <a:latin typeface="MV Boli" panose="02000500030200090000" pitchFamily="2" charset="0"/>
                <a:cs typeface="MV Boli" panose="02000500030200090000" pitchFamily="2" charset="0"/>
              </a:rPr>
              <a:t>An die meisten </a:t>
            </a:r>
            <a:r>
              <a:rPr lang="de-DE" sz="4400" dirty="0" err="1">
                <a:solidFill>
                  <a:srgbClr val="002060"/>
                </a:solidFill>
                <a:latin typeface="MV Boli" panose="02000500030200090000" pitchFamily="2" charset="0"/>
                <a:cs typeface="MV Boli" panose="02000500030200090000" pitchFamily="2" charset="0"/>
              </a:rPr>
              <a:t>Gsichter</a:t>
            </a:r>
            <a:r>
              <a:rPr lang="de-DE" sz="4400" dirty="0">
                <a:solidFill>
                  <a:srgbClr val="002060"/>
                </a:solidFill>
                <a:latin typeface="MV Boli" panose="02000500030200090000" pitchFamily="2" charset="0"/>
                <a:cs typeface="MV Boli" panose="02000500030200090000" pitchFamily="2" charset="0"/>
              </a:rPr>
              <a:t> wirst di </a:t>
            </a:r>
            <a:r>
              <a:rPr lang="de-DE" sz="4400" dirty="0" err="1">
                <a:solidFill>
                  <a:srgbClr val="002060"/>
                </a:solidFill>
                <a:latin typeface="MV Boli" panose="02000500030200090000" pitchFamily="2" charset="0"/>
                <a:cs typeface="MV Boli" panose="02000500030200090000" pitchFamily="2" charset="0"/>
              </a:rPr>
              <a:t>ned</a:t>
            </a:r>
            <a:r>
              <a:rPr lang="de-DE" sz="4400" dirty="0">
                <a:solidFill>
                  <a:srgbClr val="002060"/>
                </a:solidFill>
                <a:latin typeface="MV Boli" panose="02000500030200090000" pitchFamily="2" charset="0"/>
                <a:cs typeface="MV Boli" panose="02000500030200090000" pitchFamily="2" charset="0"/>
              </a:rPr>
              <a:t> erinnern</a:t>
            </a:r>
            <a:br>
              <a:rPr lang="de-DE" sz="4400" b="0" i="0" dirty="0">
                <a:solidFill>
                  <a:schemeClr val="accent4">
                    <a:lumMod val="40000"/>
                    <a:lumOff val="60000"/>
                  </a:schemeClr>
                </a:solidFill>
                <a:effectLst/>
                <a:latin typeface="Arial Rounded MT Bold" panose="020F0704030504030204" pitchFamily="34" charset="0"/>
              </a:rPr>
            </a:br>
            <a:endParaRPr lang="de-DE" sz="4400" dirty="0">
              <a:latin typeface="Arial Rounded MT Bold" panose="020F0704030504030204" pitchFamily="34" charset="0"/>
            </a:endParaRPr>
          </a:p>
        </p:txBody>
      </p:sp>
    </p:spTree>
    <p:extLst>
      <p:ext uri="{BB962C8B-B14F-4D97-AF65-F5344CB8AC3E}">
        <p14:creationId xmlns:p14="http://schemas.microsoft.com/office/powerpoint/2010/main" val="3507123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BF95E8-7D55-4CF8-9D20-CE1842395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1121433" y="883921"/>
            <a:ext cx="9713343" cy="5699760"/>
          </a:xfrm>
        </p:spPr>
        <p:txBody>
          <a:bodyPr>
            <a:normAutofit fontScale="90000"/>
          </a:bodyPr>
          <a:lstStyle/>
          <a:p>
            <a:pPr algn="l"/>
            <a:br>
              <a:rPr lang="de-DE" sz="4400" b="0" i="0" dirty="0">
                <a:solidFill>
                  <a:schemeClr val="accent4">
                    <a:lumMod val="40000"/>
                    <a:lumOff val="60000"/>
                  </a:schemeClr>
                </a:solidFill>
                <a:effectLst/>
                <a:latin typeface="Arial Rounded MT Bold" panose="020F0704030504030204" pitchFamily="34"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 mit dir</a:t>
            </a:r>
            <a:br>
              <a:rPr lang="de-DE" sz="4400" b="0" i="0" dirty="0">
                <a:solidFill>
                  <a:srgbClr val="002060"/>
                </a:solidFill>
                <a:effectLst/>
                <a:latin typeface="MV Boli" panose="02000500030200090000" pitchFamily="2" charset="0"/>
                <a:cs typeface="MV Boli" panose="02000500030200090000" pitchFamily="2" charset="0"/>
              </a:rPr>
            </a:b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Dass i di a immer</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bei mir </a:t>
            </a:r>
            <a:r>
              <a:rPr lang="de-DE" sz="4400" b="0" i="0" dirty="0" err="1">
                <a:solidFill>
                  <a:srgbClr val="002060"/>
                </a:solidFill>
                <a:effectLst/>
                <a:latin typeface="MV Boli" panose="02000500030200090000" pitchFamily="2" charset="0"/>
                <a:cs typeface="MV Boli" panose="02000500030200090000" pitchFamily="2" charset="0"/>
              </a:rPr>
              <a:t>gspiar</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 </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 mit dir</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Weil i des </a:t>
            </a:r>
            <a:r>
              <a:rPr lang="de-DE" sz="4400" b="0" i="0" dirty="0" err="1">
                <a:solidFill>
                  <a:srgbClr val="002060"/>
                </a:solidFill>
                <a:effectLst/>
                <a:latin typeface="MV Boli" panose="02000500030200090000" pitchFamily="2" charset="0"/>
                <a:cs typeface="MV Boli" panose="02000500030200090000" pitchFamily="2" charset="0"/>
              </a:rPr>
              <a:t>Gfüh</a:t>
            </a:r>
            <a:r>
              <a:rPr lang="de-DE" sz="4400" b="0" i="0" dirty="0">
                <a:solidFill>
                  <a:srgbClr val="002060"/>
                </a:solidFill>
                <a:effectLst/>
                <a:latin typeface="MV Boli" panose="02000500030200090000" pitchFamily="2" charset="0"/>
                <a:cs typeface="MV Boli" panose="02000500030200090000" pitchFamily="2" charset="0"/>
              </a:rPr>
              <a:t> ohne di verlier</a:t>
            </a:r>
            <a:endParaRPr lang="de-DE" sz="4400" dirty="0">
              <a:solidFill>
                <a:srgbClr val="00206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20212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D937A0-96D1-4326-81DC-8CDBC075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2" y="0"/>
            <a:ext cx="12737347" cy="7277536"/>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279712" y="335845"/>
            <a:ext cx="11702004" cy="4524315"/>
          </a:xfrm>
          <a:prstGeom prst="rect">
            <a:avLst/>
          </a:prstGeom>
          <a:noFill/>
        </p:spPr>
        <p:txBody>
          <a:bodyPr wrap="square" rtlCol="0">
            <a:spAutoFit/>
          </a:bodyPr>
          <a:lstStyle/>
          <a:p>
            <a:pPr algn="ctr"/>
            <a:r>
              <a:rPr lang="de-DE" sz="3600" b="1" dirty="0" err="1">
                <a:solidFill>
                  <a:schemeClr val="bg1">
                    <a:lumMod val="95000"/>
                  </a:schemeClr>
                </a:solidFill>
                <a:latin typeface="MV Boli" panose="02000500030200090000" pitchFamily="2" charset="0"/>
                <a:cs typeface="MV Boli" panose="02000500030200090000" pitchFamily="2" charset="0"/>
              </a:rPr>
              <a:t>Gehn</a:t>
            </a:r>
            <a:r>
              <a:rPr lang="de-DE" sz="3600" b="1" dirty="0">
                <a:solidFill>
                  <a:schemeClr val="bg1">
                    <a:lumMod val="95000"/>
                  </a:schemeClr>
                </a:solidFill>
                <a:latin typeface="MV Boli" panose="02000500030200090000" pitchFamily="2" charset="0"/>
                <a:cs typeface="MV Boli" panose="02000500030200090000" pitchFamily="2" charset="0"/>
              </a:rPr>
              <a:t> wir an Bord und fahren mit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Ich tauch den Fischen hinterher</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Mach alle Türen zu und los</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Vertreiben wir uns die Zeit im Meer</a:t>
            </a: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A23D95FF-EDA9-495C-B475-ECB70E63A6CF}"/>
              </a:ext>
            </a:extLst>
          </p:cNvPr>
          <p:cNvSpPr txBox="1"/>
          <p:nvPr/>
        </p:nvSpPr>
        <p:spPr>
          <a:xfrm>
            <a:off x="3500285" y="5251258"/>
            <a:ext cx="7762061" cy="1446550"/>
          </a:xfrm>
          <a:prstGeom prst="rect">
            <a:avLst/>
          </a:prstGeom>
          <a:noFill/>
        </p:spPr>
        <p:txBody>
          <a:bodyPr wrap="none" rtlCol="0">
            <a:spAutoFit/>
          </a:bodyPr>
          <a:lstStyle/>
          <a:p>
            <a:r>
              <a:rPr lang="de-DE" sz="8800" b="1" dirty="0">
                <a:solidFill>
                  <a:srgbClr val="FFFF00"/>
                </a:solidFill>
                <a:latin typeface="MV Boli" panose="02000500030200090000" pitchFamily="2" charset="0"/>
                <a:cs typeface="MV Boli" panose="02000500030200090000" pitchFamily="2" charset="0"/>
              </a:rPr>
              <a:t>LEUCHTTURM</a:t>
            </a:r>
          </a:p>
        </p:txBody>
      </p:sp>
    </p:spTree>
    <p:extLst>
      <p:ext uri="{BB962C8B-B14F-4D97-AF65-F5344CB8AC3E}">
        <p14:creationId xmlns:p14="http://schemas.microsoft.com/office/powerpoint/2010/main" val="77194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A103FFF-8DB1-41E9-84F5-924D2A717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el 1">
            <a:extLst>
              <a:ext uri="{FF2B5EF4-FFF2-40B4-BE49-F238E27FC236}">
                <a16:creationId xmlns:a16="http://schemas.microsoft.com/office/drawing/2014/main" id="{5B44C735-F7E3-FF1A-50E5-A8F985FECB6E}"/>
              </a:ext>
            </a:extLst>
          </p:cNvPr>
          <p:cNvSpPr>
            <a:spLocks noGrp="1"/>
          </p:cNvSpPr>
          <p:nvPr>
            <p:ph type="ctrTitle"/>
          </p:nvPr>
        </p:nvSpPr>
        <p:spPr>
          <a:xfrm>
            <a:off x="1121433" y="883921"/>
            <a:ext cx="9713343" cy="5699760"/>
          </a:xfrm>
        </p:spPr>
        <p:txBody>
          <a:bodyPr>
            <a:normAutofit/>
          </a:bodyPr>
          <a:lstStyle/>
          <a:p>
            <a:pPr algn="l"/>
            <a:br>
              <a:rPr lang="de-DE" sz="4400" b="0" i="0" dirty="0">
                <a:solidFill>
                  <a:schemeClr val="accent4">
                    <a:lumMod val="40000"/>
                    <a:lumOff val="60000"/>
                  </a:schemeClr>
                </a:solidFill>
                <a:effectLst/>
                <a:latin typeface="Arial Rounded MT Bold" panose="020F0704030504030204" pitchFamily="34"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 </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Zam </a:t>
            </a:r>
            <a:r>
              <a:rPr lang="de-DE" sz="4400" b="0" i="0" dirty="0" err="1">
                <a:solidFill>
                  <a:srgbClr val="002060"/>
                </a:solidFill>
                <a:effectLst/>
                <a:latin typeface="MV Boli" panose="02000500030200090000" pitchFamily="2" charset="0"/>
                <a:cs typeface="MV Boli" panose="02000500030200090000" pitchFamily="2" charset="0"/>
              </a:rPr>
              <a:t>oid</a:t>
            </a:r>
            <a:r>
              <a:rPr lang="de-DE" sz="4400" b="0" i="0" dirty="0">
                <a:solidFill>
                  <a:srgbClr val="002060"/>
                </a:solidFill>
                <a:effectLst/>
                <a:latin typeface="MV Boli" panose="02000500030200090000" pitchFamily="2" charset="0"/>
                <a:cs typeface="MV Boli" panose="02000500030200090000" pitchFamily="2" charset="0"/>
              </a:rPr>
              <a:t> </a:t>
            </a:r>
            <a:r>
              <a:rPr lang="de-DE" sz="4400" b="0" i="0" dirty="0" err="1">
                <a:solidFill>
                  <a:srgbClr val="002060"/>
                </a:solidFill>
                <a:effectLst/>
                <a:latin typeface="MV Boli" panose="02000500030200090000" pitchFamily="2" charset="0"/>
                <a:cs typeface="MV Boli" panose="02000500030200090000" pitchFamily="2" charset="0"/>
              </a:rPr>
              <a:t>wearn</a:t>
            </a:r>
            <a:r>
              <a:rPr lang="de-DE" sz="4400" b="0" i="0" dirty="0">
                <a:solidFill>
                  <a:srgbClr val="002060"/>
                </a:solidFill>
                <a:effectLst/>
                <a:latin typeface="MV Boli" panose="02000500030200090000" pitchFamily="2" charset="0"/>
                <a:cs typeface="MV Boli" panose="02000500030200090000" pitchFamily="2" charset="0"/>
              </a:rPr>
              <a:t> mit dir</a:t>
            </a:r>
            <a:br>
              <a:rPr lang="de-DE" sz="4400" b="0" i="0" dirty="0">
                <a:solidFill>
                  <a:srgbClr val="002060"/>
                </a:solidFill>
                <a:effectLst/>
                <a:latin typeface="MV Boli" panose="02000500030200090000" pitchFamily="2" charset="0"/>
                <a:cs typeface="MV Boli" panose="02000500030200090000" pitchFamily="2" charset="0"/>
              </a:rPr>
            </a:br>
            <a:r>
              <a:rPr lang="de-DE" sz="4400" b="0" i="0" dirty="0">
                <a:solidFill>
                  <a:srgbClr val="002060"/>
                </a:solidFill>
                <a:effectLst/>
                <a:latin typeface="MV Boli" panose="02000500030200090000" pitchFamily="2" charset="0"/>
                <a:cs typeface="MV Boli" panose="02000500030200090000" pitchFamily="2" charset="0"/>
              </a:rPr>
              <a:t>Weil i des </a:t>
            </a:r>
            <a:r>
              <a:rPr lang="de-DE" sz="4400" b="0" i="0" dirty="0" err="1">
                <a:solidFill>
                  <a:srgbClr val="002060"/>
                </a:solidFill>
                <a:effectLst/>
                <a:latin typeface="MV Boli" panose="02000500030200090000" pitchFamily="2" charset="0"/>
                <a:cs typeface="MV Boli" panose="02000500030200090000" pitchFamily="2" charset="0"/>
              </a:rPr>
              <a:t>Gfüh</a:t>
            </a:r>
            <a:r>
              <a:rPr lang="de-DE" sz="4400" b="0" i="0" dirty="0">
                <a:solidFill>
                  <a:srgbClr val="002060"/>
                </a:solidFill>
                <a:effectLst/>
                <a:latin typeface="MV Boli" panose="02000500030200090000" pitchFamily="2" charset="0"/>
                <a:cs typeface="MV Boli" panose="02000500030200090000" pitchFamily="2" charset="0"/>
              </a:rPr>
              <a:t> ohne di verlier</a:t>
            </a:r>
            <a:endParaRPr lang="de-DE" sz="4400" dirty="0">
              <a:solidFill>
                <a:srgbClr val="00206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797263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97D3445-1F1C-4D16-8EF0-2405C16F717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7390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127220"/>
            <a:ext cx="12191999" cy="6863417"/>
          </a:xfrm>
          <a:prstGeom prst="rect">
            <a:avLst/>
          </a:prstGeom>
          <a:noFill/>
        </p:spPr>
        <p:txBody>
          <a:bodyPr wrap="square" rtlCol="0">
            <a:spAutoFit/>
          </a:bodyPr>
          <a:lstStyle/>
          <a:p>
            <a:pPr algn="ctr"/>
            <a:endParaRPr lang="de-DE" sz="4400" b="1" dirty="0">
              <a:solidFill>
                <a:schemeClr val="accent2">
                  <a:lumMod val="75000"/>
                </a:schemeClr>
              </a:solidFill>
              <a:latin typeface="MV Boli" panose="02000500030200090000" pitchFamily="2" charset="0"/>
              <a:cs typeface="MV Boli" panose="02000500030200090000" pitchFamily="2" charset="0"/>
            </a:endParaRPr>
          </a:p>
          <a:p>
            <a:pPr algn="ctr"/>
            <a:r>
              <a:rPr lang="de-DE" sz="4400" b="1" dirty="0">
                <a:solidFill>
                  <a:srgbClr val="92D050"/>
                </a:solidFill>
                <a:latin typeface="MV Boli" panose="02000500030200090000" pitchFamily="2" charset="0"/>
                <a:cs typeface="MV Boli" panose="02000500030200090000" pitchFamily="2" charset="0"/>
              </a:rPr>
              <a:t>Ich singe dir ein Liebeslied,</a:t>
            </a:r>
          </a:p>
          <a:p>
            <a:pPr algn="ctr"/>
            <a:r>
              <a:rPr lang="de-DE" sz="4400" b="1" dirty="0">
                <a:solidFill>
                  <a:srgbClr val="92D050"/>
                </a:solidFill>
                <a:latin typeface="MV Boli" panose="02000500030200090000" pitchFamily="2" charset="0"/>
                <a:cs typeface="MV Boli" panose="02000500030200090000" pitchFamily="2" charset="0"/>
              </a:rPr>
              <a:t>Dir, mein Retter, Dir mein Jesus.</a:t>
            </a: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r>
              <a:rPr lang="de-DE" sz="4400" b="1" dirty="0">
                <a:solidFill>
                  <a:srgbClr val="92D050"/>
                </a:solidFill>
                <a:latin typeface="MV Boli" panose="02000500030200090000" pitchFamily="2" charset="0"/>
                <a:cs typeface="MV Boli" panose="02000500030200090000" pitchFamily="2" charset="0"/>
              </a:rPr>
              <a:t>Du hast so viel für mich getan,</a:t>
            </a:r>
          </a:p>
          <a:p>
            <a:pPr algn="ctr"/>
            <a:r>
              <a:rPr lang="de-DE" sz="4400" b="1" dirty="0">
                <a:solidFill>
                  <a:srgbClr val="92D050"/>
                </a:solidFill>
                <a:latin typeface="MV Boli" panose="02000500030200090000" pitchFamily="2" charset="0"/>
                <a:cs typeface="MV Boli" panose="02000500030200090000" pitchFamily="2" charset="0"/>
              </a:rPr>
              <a:t>mein Erlöser,</a:t>
            </a:r>
          </a:p>
          <a:p>
            <a:pPr algn="ctr"/>
            <a:r>
              <a:rPr lang="de-DE" sz="4400" b="1" dirty="0">
                <a:solidFill>
                  <a:srgbClr val="92D050"/>
                </a:solidFill>
                <a:latin typeface="MV Boli" panose="02000500030200090000" pitchFamily="2" charset="0"/>
                <a:cs typeface="MV Boli" panose="02000500030200090000" pitchFamily="2" charset="0"/>
              </a:rPr>
              <a:t>kostbarer Jesus.</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573290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B212956-AE76-4233-B7D2-6807E4E037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5902"/>
            <a:ext cx="12192000" cy="687390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335821"/>
            <a:ext cx="11702004" cy="6186309"/>
          </a:xfrm>
          <a:prstGeom prst="rect">
            <a:avLst/>
          </a:prstGeom>
          <a:noFill/>
        </p:spPr>
        <p:txBody>
          <a:bodyPr wrap="square" rtlCol="0">
            <a:spAutoFit/>
          </a:bodyPr>
          <a:lstStyle/>
          <a:p>
            <a:pPr algn="ctr"/>
            <a:r>
              <a:rPr lang="de-DE" sz="4400" b="1" dirty="0">
                <a:solidFill>
                  <a:srgbClr val="92D050"/>
                </a:solidFill>
                <a:latin typeface="MV Boli" panose="02000500030200090000" pitchFamily="2" charset="0"/>
                <a:cs typeface="MV Boli" panose="02000500030200090000" pitchFamily="2" charset="0"/>
              </a:rPr>
              <a:t>Mein Herz ist froh,</a:t>
            </a:r>
          </a:p>
          <a:p>
            <a:pPr algn="ctr"/>
            <a:r>
              <a:rPr lang="de-DE" sz="4400" b="1" dirty="0">
                <a:solidFill>
                  <a:srgbClr val="92D050"/>
                </a:solidFill>
                <a:latin typeface="MV Boli" panose="02000500030200090000" pitchFamily="2" charset="0"/>
                <a:cs typeface="MV Boli" panose="02000500030200090000" pitchFamily="2" charset="0"/>
              </a:rPr>
              <a:t>denn du nennst mich ganz Dein.</a:t>
            </a:r>
          </a:p>
          <a:p>
            <a:pPr algn="ctr"/>
            <a:r>
              <a:rPr lang="de-DE" sz="4400" b="1" dirty="0">
                <a:solidFill>
                  <a:srgbClr val="92D050"/>
                </a:solidFill>
                <a:latin typeface="MV Boli" panose="02000500030200090000" pitchFamily="2" charset="0"/>
                <a:cs typeface="MV Boli" panose="02000500030200090000" pitchFamily="2" charset="0"/>
              </a:rPr>
              <a:t>Es gibt keinen Ort,</a:t>
            </a:r>
          </a:p>
          <a:p>
            <a:pPr algn="ctr"/>
            <a:r>
              <a:rPr lang="de-DE" sz="4400" b="1" dirty="0">
                <a:solidFill>
                  <a:srgbClr val="92D050"/>
                </a:solidFill>
                <a:latin typeface="MV Boli" panose="02000500030200090000" pitchFamily="2" charset="0"/>
                <a:cs typeface="MV Boli" panose="02000500030200090000" pitchFamily="2" charset="0"/>
              </a:rPr>
              <a:t>wo ich lieber wär′,</a:t>
            </a:r>
          </a:p>
          <a:p>
            <a:pPr algn="ctr"/>
            <a:r>
              <a:rPr lang="de-DE" sz="4400" b="1" dirty="0">
                <a:solidFill>
                  <a:srgbClr val="92D050"/>
                </a:solidFill>
                <a:latin typeface="MV Boli" panose="02000500030200090000" pitchFamily="2" charset="0"/>
                <a:cs typeface="MV Boli" panose="02000500030200090000" pitchFamily="2" charset="0"/>
              </a:rPr>
              <a:t>Als in Deinem liebenden Arm,</a:t>
            </a:r>
          </a:p>
          <a:p>
            <a:pPr algn="ctr"/>
            <a:r>
              <a:rPr lang="de-DE" sz="4400" b="1" dirty="0">
                <a:solidFill>
                  <a:srgbClr val="92D050"/>
                </a:solidFill>
                <a:latin typeface="MV Boli" panose="02000500030200090000" pitchFamily="2" charset="0"/>
                <a:cs typeface="MV Boli" panose="02000500030200090000" pitchFamily="2" charset="0"/>
              </a:rPr>
              <a:t>in Deinem liebenden Arm.</a:t>
            </a:r>
          </a:p>
          <a:p>
            <a:pPr algn="ctr"/>
            <a:r>
              <a:rPr lang="de-DE" sz="4400" b="1" dirty="0">
                <a:solidFill>
                  <a:srgbClr val="92D050"/>
                </a:solidFill>
                <a:latin typeface="MV Boli" panose="02000500030200090000" pitchFamily="2" charset="0"/>
                <a:cs typeface="MV Boli" panose="02000500030200090000" pitchFamily="2" charset="0"/>
              </a:rPr>
              <a:t>Halte mich fest,</a:t>
            </a:r>
          </a:p>
          <a:p>
            <a:pPr algn="ctr"/>
            <a:r>
              <a:rPr lang="de-DE" sz="4400" b="1" dirty="0">
                <a:solidFill>
                  <a:srgbClr val="92D050"/>
                </a:solidFill>
                <a:latin typeface="MV Boli" panose="02000500030200090000" pitchFamily="2" charset="0"/>
                <a:cs typeface="MV Boli" panose="02000500030200090000" pitchFamily="2" charset="0"/>
              </a:rPr>
              <a:t>ganz nah bei Dir,</a:t>
            </a:r>
          </a:p>
          <a:p>
            <a:pPr algn="ctr"/>
            <a:r>
              <a:rPr lang="de-DE" sz="4400" b="1" dirty="0">
                <a:solidFill>
                  <a:srgbClr val="92D050"/>
                </a:solidFill>
                <a:latin typeface="MV Boli" panose="02000500030200090000" pitchFamily="2" charset="0"/>
                <a:cs typeface="MV Boli" panose="02000500030200090000" pitchFamily="2" charset="0"/>
              </a:rPr>
              <a:t>in Deinem Arm.</a:t>
            </a:r>
            <a:endParaRPr lang="de-DE" sz="4000" b="1" dirty="0">
              <a:solidFill>
                <a:srgbClr val="92D050"/>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18119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496B792-5D3A-409D-BADD-A06B01913A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5902"/>
            <a:ext cx="12192000" cy="687390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502076"/>
            <a:ext cx="11702004" cy="6801862"/>
          </a:xfrm>
          <a:prstGeom prst="rect">
            <a:avLst/>
          </a:prstGeom>
          <a:noFill/>
        </p:spPr>
        <p:txBody>
          <a:bodyPr wrap="square" rtlCol="0">
            <a:spAutoFit/>
          </a:bodyPr>
          <a:lstStyle/>
          <a:p>
            <a:pPr algn="ctr"/>
            <a:r>
              <a:rPr lang="de-DE" sz="4400" b="1" dirty="0">
                <a:solidFill>
                  <a:srgbClr val="92D050"/>
                </a:solidFill>
                <a:latin typeface="MV Boli" panose="02000500030200090000" pitchFamily="2" charset="0"/>
                <a:cs typeface="MV Boli" panose="02000500030200090000" pitchFamily="2" charset="0"/>
              </a:rPr>
              <a:t>Ich singe dir ein Liebeslied,</a:t>
            </a:r>
          </a:p>
          <a:p>
            <a:pPr algn="ctr"/>
            <a:r>
              <a:rPr lang="de-DE" sz="4400" b="1" dirty="0">
                <a:solidFill>
                  <a:srgbClr val="92D050"/>
                </a:solidFill>
                <a:latin typeface="MV Boli" panose="02000500030200090000" pitchFamily="2" charset="0"/>
                <a:cs typeface="MV Boli" panose="02000500030200090000" pitchFamily="2" charset="0"/>
              </a:rPr>
              <a:t>Dir, mein Retter, Dir mein Jesus.</a:t>
            </a: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endParaRPr lang="de-DE" sz="4400" b="1" dirty="0">
              <a:solidFill>
                <a:srgbClr val="92D050"/>
              </a:solidFill>
              <a:latin typeface="MV Boli" panose="02000500030200090000" pitchFamily="2" charset="0"/>
              <a:cs typeface="MV Boli" panose="02000500030200090000" pitchFamily="2" charset="0"/>
            </a:endParaRPr>
          </a:p>
          <a:p>
            <a:pPr algn="ctr"/>
            <a:r>
              <a:rPr lang="de-DE" sz="4400" b="1" dirty="0">
                <a:solidFill>
                  <a:srgbClr val="92D050"/>
                </a:solidFill>
                <a:latin typeface="MV Boli" panose="02000500030200090000" pitchFamily="2" charset="0"/>
                <a:cs typeface="MV Boli" panose="02000500030200090000" pitchFamily="2" charset="0"/>
              </a:rPr>
              <a:t>Du hast so viel für mich getan,</a:t>
            </a:r>
          </a:p>
          <a:p>
            <a:pPr algn="ctr"/>
            <a:r>
              <a:rPr lang="de-DE" sz="4400" b="1" dirty="0">
                <a:solidFill>
                  <a:srgbClr val="92D050"/>
                </a:solidFill>
                <a:latin typeface="MV Boli" panose="02000500030200090000" pitchFamily="2" charset="0"/>
                <a:cs typeface="MV Boli" panose="02000500030200090000" pitchFamily="2" charset="0"/>
              </a:rPr>
              <a:t>mein Erlöser,</a:t>
            </a:r>
          </a:p>
          <a:p>
            <a:pPr algn="ctr"/>
            <a:r>
              <a:rPr lang="de-DE" sz="4400" b="1" dirty="0">
                <a:solidFill>
                  <a:srgbClr val="92D050"/>
                </a:solidFill>
                <a:latin typeface="MV Boli" panose="02000500030200090000" pitchFamily="2" charset="0"/>
                <a:cs typeface="MV Boli" panose="02000500030200090000" pitchFamily="2" charset="0"/>
              </a:rPr>
              <a:t>kostbarer Jesus.</a:t>
            </a:r>
          </a:p>
          <a:p>
            <a:pPr algn="ct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623514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8AEE83-819E-4FD1-BC74-67A6054B0E3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5902"/>
            <a:ext cx="12192000" cy="6873902"/>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02149" y="399626"/>
            <a:ext cx="11702004" cy="6186309"/>
          </a:xfrm>
          <a:prstGeom prst="rect">
            <a:avLst/>
          </a:prstGeom>
          <a:noFill/>
        </p:spPr>
        <p:txBody>
          <a:bodyPr wrap="square" rtlCol="0">
            <a:spAutoFit/>
          </a:bodyPr>
          <a:lstStyle/>
          <a:p>
            <a:pPr algn="ctr"/>
            <a:r>
              <a:rPr lang="de-DE" sz="4400" b="1" dirty="0">
                <a:solidFill>
                  <a:srgbClr val="92D050"/>
                </a:solidFill>
                <a:latin typeface="MV Boli" panose="02000500030200090000" pitchFamily="2" charset="0"/>
                <a:cs typeface="MV Boli" panose="02000500030200090000" pitchFamily="2" charset="0"/>
              </a:rPr>
              <a:t>Mein Herz ist froh,</a:t>
            </a:r>
          </a:p>
          <a:p>
            <a:pPr algn="ctr"/>
            <a:r>
              <a:rPr lang="de-DE" sz="4400" b="1" dirty="0">
                <a:solidFill>
                  <a:srgbClr val="92D050"/>
                </a:solidFill>
                <a:latin typeface="MV Boli" panose="02000500030200090000" pitchFamily="2" charset="0"/>
                <a:cs typeface="MV Boli" panose="02000500030200090000" pitchFamily="2" charset="0"/>
              </a:rPr>
              <a:t>denn du nennst mich ganz Dein.</a:t>
            </a:r>
          </a:p>
          <a:p>
            <a:pPr algn="ctr"/>
            <a:r>
              <a:rPr lang="de-DE" sz="4400" b="1" dirty="0">
                <a:solidFill>
                  <a:srgbClr val="92D050"/>
                </a:solidFill>
                <a:latin typeface="MV Boli" panose="02000500030200090000" pitchFamily="2" charset="0"/>
                <a:cs typeface="MV Boli" panose="02000500030200090000" pitchFamily="2" charset="0"/>
              </a:rPr>
              <a:t>Es gibt keinen Ort,</a:t>
            </a:r>
          </a:p>
          <a:p>
            <a:pPr algn="ctr"/>
            <a:r>
              <a:rPr lang="de-DE" sz="4400" b="1" dirty="0">
                <a:solidFill>
                  <a:srgbClr val="92D050"/>
                </a:solidFill>
                <a:latin typeface="MV Boli" panose="02000500030200090000" pitchFamily="2" charset="0"/>
                <a:cs typeface="MV Boli" panose="02000500030200090000" pitchFamily="2" charset="0"/>
              </a:rPr>
              <a:t>wo ich lieber wär′,</a:t>
            </a:r>
          </a:p>
          <a:p>
            <a:pPr algn="ctr"/>
            <a:r>
              <a:rPr lang="de-DE" sz="4400" b="1" dirty="0">
                <a:solidFill>
                  <a:srgbClr val="92D050"/>
                </a:solidFill>
                <a:latin typeface="MV Boli" panose="02000500030200090000" pitchFamily="2" charset="0"/>
                <a:cs typeface="MV Boli" panose="02000500030200090000" pitchFamily="2" charset="0"/>
              </a:rPr>
              <a:t>Als in Deinem liebenden Arm,</a:t>
            </a:r>
          </a:p>
          <a:p>
            <a:pPr algn="ctr"/>
            <a:r>
              <a:rPr lang="de-DE" sz="4400" b="1" dirty="0">
                <a:solidFill>
                  <a:srgbClr val="92D050"/>
                </a:solidFill>
                <a:latin typeface="MV Boli" panose="02000500030200090000" pitchFamily="2" charset="0"/>
                <a:cs typeface="MV Boli" panose="02000500030200090000" pitchFamily="2" charset="0"/>
              </a:rPr>
              <a:t>in Deinem liebenden Arm.</a:t>
            </a:r>
          </a:p>
          <a:p>
            <a:pPr algn="ctr"/>
            <a:r>
              <a:rPr lang="de-DE" sz="4400" b="1" dirty="0">
                <a:solidFill>
                  <a:srgbClr val="92D050"/>
                </a:solidFill>
                <a:latin typeface="MV Boli" panose="02000500030200090000" pitchFamily="2" charset="0"/>
                <a:cs typeface="MV Boli" panose="02000500030200090000" pitchFamily="2" charset="0"/>
              </a:rPr>
              <a:t>Halte mich fest,</a:t>
            </a:r>
          </a:p>
          <a:p>
            <a:pPr algn="ctr"/>
            <a:r>
              <a:rPr lang="de-DE" sz="4400" b="1" dirty="0">
                <a:solidFill>
                  <a:srgbClr val="92D050"/>
                </a:solidFill>
                <a:latin typeface="MV Boli" panose="02000500030200090000" pitchFamily="2" charset="0"/>
                <a:cs typeface="MV Boli" panose="02000500030200090000" pitchFamily="2" charset="0"/>
              </a:rPr>
              <a:t>ganz nah bei Dir,</a:t>
            </a:r>
          </a:p>
          <a:p>
            <a:pPr algn="ctr"/>
            <a:r>
              <a:rPr lang="de-DE" sz="4400" b="1" dirty="0">
                <a:solidFill>
                  <a:srgbClr val="92D050"/>
                </a:solidFill>
                <a:latin typeface="MV Boli" panose="02000500030200090000" pitchFamily="2" charset="0"/>
                <a:cs typeface="MV Boli" panose="02000500030200090000" pitchFamily="2" charset="0"/>
              </a:rPr>
              <a:t>in Deinem Arm.</a:t>
            </a:r>
          </a:p>
        </p:txBody>
      </p:sp>
    </p:spTree>
    <p:extLst>
      <p:ext uri="{BB962C8B-B14F-4D97-AF65-F5344CB8AC3E}">
        <p14:creationId xmlns:p14="http://schemas.microsoft.com/office/powerpoint/2010/main" val="730382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D1386C6C-385B-4FDC-AC94-EB909B0AD5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1470"/>
            <a:ext cx="12192000" cy="686947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36843" y="-187375"/>
            <a:ext cx="11702004" cy="7232749"/>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r>
              <a:rPr lang="en-US" sz="3600" b="1" dirty="0">
                <a:solidFill>
                  <a:srgbClr val="00B0F0"/>
                </a:solidFill>
                <a:latin typeface="MV Boli" panose="02000500030200090000" pitchFamily="2" charset="0"/>
                <a:cs typeface="MV Boli" panose="02000500030200090000" pitchFamily="2" charset="0"/>
              </a:rPr>
              <a:t>There in the shadow of your wings I go</a:t>
            </a:r>
          </a:p>
          <a:p>
            <a:pPr algn="ctr"/>
            <a:r>
              <a:rPr lang="en-US" sz="3600" b="1" dirty="0">
                <a:solidFill>
                  <a:srgbClr val="00B0F0"/>
                </a:solidFill>
                <a:latin typeface="MV Boli" panose="02000500030200090000" pitchFamily="2" charset="0"/>
                <a:cs typeface="MV Boli" panose="02000500030200090000" pitchFamily="2" charset="0"/>
              </a:rPr>
              <a:t>You took my heart and made it white as snow</a:t>
            </a:r>
          </a:p>
          <a:p>
            <a:pPr algn="ctr"/>
            <a:r>
              <a:rPr lang="en-US" sz="3600" b="1" dirty="0">
                <a:solidFill>
                  <a:srgbClr val="00B0F0"/>
                </a:solidFill>
                <a:latin typeface="MV Boli" panose="02000500030200090000" pitchFamily="2" charset="0"/>
                <a:cs typeface="MV Boli" panose="02000500030200090000" pitchFamily="2" charset="0"/>
              </a:rPr>
              <a:t>All of my sin had me so low</a:t>
            </a:r>
          </a:p>
          <a:p>
            <a:pPr algn="ctr"/>
            <a:r>
              <a:rPr lang="en-US" sz="3600" b="1" dirty="0">
                <a:solidFill>
                  <a:srgbClr val="00B0F0"/>
                </a:solidFill>
                <a:latin typeface="MV Boli" panose="02000500030200090000" pitchFamily="2" charset="0"/>
                <a:cs typeface="MV Boli" panose="02000500030200090000" pitchFamily="2" charset="0"/>
              </a:rPr>
              <a:t>But then you saved me and now I know that</a:t>
            </a:r>
            <a:br>
              <a:rPr lang="en-US" sz="3600" b="1" dirty="0">
                <a:solidFill>
                  <a:srgbClr val="00B0F0"/>
                </a:solidFill>
                <a:latin typeface="MV Boli" panose="02000500030200090000" pitchFamily="2" charset="0"/>
                <a:cs typeface="MV Boli" panose="02000500030200090000" pitchFamily="2" charset="0"/>
              </a:rPr>
            </a:br>
            <a:endParaRPr lang="en-US" sz="3600" b="1" dirty="0">
              <a:solidFill>
                <a:srgbClr val="00B0F0"/>
              </a:solidFill>
              <a:latin typeface="MV Boli" panose="02000500030200090000" pitchFamily="2" charset="0"/>
              <a:cs typeface="MV Boli" panose="02000500030200090000" pitchFamily="2" charset="0"/>
            </a:endParaRPr>
          </a:p>
          <a:p>
            <a:pPr algn="ctr"/>
            <a:endParaRPr lang="en-US" sz="3600" b="1" dirty="0">
              <a:solidFill>
                <a:srgbClr val="00B0F0"/>
              </a:solidFill>
              <a:latin typeface="MV Boli" panose="02000500030200090000" pitchFamily="2" charset="0"/>
              <a:cs typeface="MV Boli" panose="02000500030200090000" pitchFamily="2" charset="0"/>
            </a:endParaRPr>
          </a:p>
          <a:p>
            <a:pPr algn="ctr"/>
            <a:br>
              <a:rPr lang="en-US" sz="3600" b="1" dirty="0">
                <a:solidFill>
                  <a:srgbClr val="00B0F0"/>
                </a:solidFill>
                <a:latin typeface="MV Boli" panose="02000500030200090000" pitchFamily="2" charset="0"/>
                <a:cs typeface="MV Boli" panose="02000500030200090000" pitchFamily="2" charset="0"/>
              </a:rPr>
            </a:br>
            <a:endParaRPr lang="en-US" sz="3600" b="1" dirty="0">
              <a:solidFill>
                <a:srgbClr val="00B0F0"/>
              </a:solidFill>
              <a:latin typeface="MV Boli" panose="02000500030200090000" pitchFamily="2" charset="0"/>
              <a:cs typeface="MV Boli" panose="02000500030200090000" pitchFamily="2" charset="0"/>
            </a:endParaRPr>
          </a:p>
          <a:p>
            <a:pPr algn="ctr"/>
            <a:r>
              <a:rPr lang="en-US" sz="3600" b="1" dirty="0">
                <a:solidFill>
                  <a:srgbClr val="00B0F0"/>
                </a:solidFill>
                <a:latin typeface="MV Boli" panose="02000500030200090000" pitchFamily="2" charset="0"/>
                <a:cs typeface="MV Boli" panose="02000500030200090000" pitchFamily="2" charset="0"/>
              </a:rPr>
              <a:t>Your right hand pulls me through</a:t>
            </a:r>
          </a:p>
          <a:p>
            <a:pPr algn="ctr"/>
            <a:r>
              <a:rPr lang="en-US" sz="3600" b="1" dirty="0">
                <a:solidFill>
                  <a:srgbClr val="00B0F0"/>
                </a:solidFill>
                <a:latin typeface="MV Boli" panose="02000500030200090000" pitchFamily="2" charset="0"/>
                <a:cs typeface="MV Boli" panose="02000500030200090000" pitchFamily="2" charset="0"/>
              </a:rPr>
              <a:t>My soul longs to be with you</a:t>
            </a:r>
          </a:p>
          <a:p>
            <a:pPr algn="ctr"/>
            <a:r>
              <a:rPr lang="en-US" sz="3600" b="1" dirty="0">
                <a:solidFill>
                  <a:srgbClr val="00B0F0"/>
                </a:solidFill>
                <a:latin typeface="MV Boli" panose="02000500030200090000" pitchFamily="2" charset="0"/>
                <a:cs typeface="MV Boli" panose="02000500030200090000" pitchFamily="2" charset="0"/>
              </a:rPr>
              <a:t>Your promises, I know are true</a:t>
            </a:r>
          </a:p>
          <a:p>
            <a:pPr algn="ctr"/>
            <a:r>
              <a:rPr lang="en-US" sz="3600" b="1" dirty="0">
                <a:solidFill>
                  <a:srgbClr val="00B0F0"/>
                </a:solidFill>
                <a:latin typeface="MV Boli" panose="02000500030200090000" pitchFamily="2" charset="0"/>
                <a:cs typeface="MV Boli" panose="02000500030200090000" pitchFamily="2" charset="0"/>
              </a:rPr>
              <a:t>I know they're true, oh</a:t>
            </a:r>
            <a:endParaRPr lang="de-DE" sz="3600" b="1" dirty="0">
              <a:solidFill>
                <a:srgbClr val="00B0F0"/>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5B3AB68E-8A47-455E-BCA5-79F291DD117A}"/>
              </a:ext>
            </a:extLst>
          </p:cNvPr>
          <p:cNvSpPr txBox="1"/>
          <p:nvPr/>
        </p:nvSpPr>
        <p:spPr>
          <a:xfrm>
            <a:off x="2861187" y="3692701"/>
            <a:ext cx="8691717" cy="923330"/>
          </a:xfrm>
          <a:prstGeom prst="rect">
            <a:avLst/>
          </a:prstGeom>
          <a:noFill/>
        </p:spPr>
        <p:txBody>
          <a:bodyPr wrap="square" rtlCol="0">
            <a:spAutoFit/>
          </a:bodyPr>
          <a:lstStyle/>
          <a:p>
            <a:r>
              <a:rPr lang="de-DE" sz="5400" b="1" dirty="0" err="1">
                <a:solidFill>
                  <a:schemeClr val="bg2">
                    <a:lumMod val="90000"/>
                  </a:schemeClr>
                </a:solidFill>
                <a:latin typeface="Arial Narrow" panose="020B0606020202030204" pitchFamily="34" charset="0"/>
                <a:cs typeface="MV Boli" panose="02000500030200090000" pitchFamily="2" charset="0"/>
              </a:rPr>
              <a:t>Unfalling</a:t>
            </a:r>
            <a:endParaRPr lang="de-DE" sz="5400" b="1" dirty="0">
              <a:solidFill>
                <a:schemeClr val="bg2">
                  <a:lumMod val="90000"/>
                </a:schemeClr>
              </a:solidFill>
              <a:latin typeface="Arial Narrow" panose="020B0606020202030204" pitchFamily="34" charset="0"/>
              <a:cs typeface="MV Boli" panose="02000500030200090000" pitchFamily="2" charset="0"/>
            </a:endParaRPr>
          </a:p>
        </p:txBody>
      </p:sp>
    </p:spTree>
    <p:extLst>
      <p:ext uri="{BB962C8B-B14F-4D97-AF65-F5344CB8AC3E}">
        <p14:creationId xmlns:p14="http://schemas.microsoft.com/office/powerpoint/2010/main" val="1628541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1F2D01-8AD6-4F65-94C4-F20089482B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1470"/>
            <a:ext cx="12192000" cy="686947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607109"/>
            <a:ext cx="11702004" cy="5632311"/>
          </a:xfrm>
          <a:prstGeom prst="rect">
            <a:avLst/>
          </a:prstGeom>
          <a:noFill/>
        </p:spPr>
        <p:txBody>
          <a:bodyPr wrap="square" rtlCol="0">
            <a:spAutoFit/>
          </a:bodyPr>
          <a:lstStyle/>
          <a:p>
            <a:pPr algn="r"/>
            <a:r>
              <a:rPr lang="en-US" sz="3600" b="1" dirty="0" err="1">
                <a:solidFill>
                  <a:srgbClr val="00B0F0"/>
                </a:solidFill>
                <a:latin typeface="MV Boli" panose="02000500030200090000" pitchFamily="2" charset="0"/>
                <a:cs typeface="MV Boli" panose="02000500030200090000" pitchFamily="2" charset="0"/>
              </a:rPr>
              <a:t>Cuz</a:t>
            </a:r>
            <a:r>
              <a:rPr lang="en-US" sz="3600" b="1" dirty="0">
                <a:solidFill>
                  <a:srgbClr val="00B0F0"/>
                </a:solidFill>
                <a:latin typeface="MV Boli" panose="02000500030200090000" pitchFamily="2" charset="0"/>
                <a:cs typeface="MV Boli" panose="02000500030200090000" pitchFamily="2" charset="0"/>
              </a:rPr>
              <a:t>' your unfailing love is better than this</a:t>
            </a:r>
          </a:p>
          <a:p>
            <a:pPr algn="r"/>
            <a:r>
              <a:rPr lang="en-US" sz="3600" b="1" dirty="0">
                <a:solidFill>
                  <a:srgbClr val="00B0F0"/>
                </a:solidFill>
                <a:latin typeface="MV Boli" panose="02000500030200090000" pitchFamily="2" charset="0"/>
                <a:cs typeface="MV Boli" panose="02000500030200090000" pitchFamily="2" charset="0"/>
              </a:rPr>
              <a:t>I'll praise you as long as long as I live, oh Lord</a:t>
            </a:r>
          </a:p>
          <a:p>
            <a:pPr algn="r"/>
            <a:r>
              <a:rPr lang="en-US" sz="2400" dirty="0">
                <a:solidFill>
                  <a:srgbClr val="00B0F0"/>
                </a:solidFill>
                <a:latin typeface="MV Boli" panose="02000500030200090000" pitchFamily="2" charset="0"/>
                <a:cs typeface="MV Boli" panose="02000500030200090000" pitchFamily="2" charset="0"/>
              </a:rPr>
              <a:t>(You never)</a:t>
            </a:r>
          </a:p>
          <a:p>
            <a:pPr algn="r"/>
            <a:r>
              <a:rPr lang="en-US" sz="3600" b="1" dirty="0">
                <a:solidFill>
                  <a:srgbClr val="00B0F0"/>
                </a:solidFill>
                <a:latin typeface="MV Boli" panose="02000500030200090000" pitchFamily="2" charset="0"/>
                <a:cs typeface="MV Boli" panose="02000500030200090000" pitchFamily="2" charset="0"/>
              </a:rPr>
              <a:t>You never fail - So 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2400" dirty="0">
                <a:solidFill>
                  <a:srgbClr val="00B0F0"/>
                </a:solidFill>
                <a:latin typeface="MV Boli" panose="02000500030200090000" pitchFamily="2" charset="0"/>
                <a:cs typeface="MV Boli" panose="02000500030200090000" pitchFamily="2" charset="0"/>
              </a:rPr>
              <a:t>(Here we go)</a:t>
            </a:r>
            <a:endParaRPr lang="de-DE" sz="2400" dirty="0">
              <a:solidFill>
                <a:srgbClr val="00B0F0"/>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10F7B12D-E40E-48F9-AAAE-A1F1BA0D8E5D}"/>
              </a:ext>
            </a:extLst>
          </p:cNvPr>
          <p:cNvSpPr txBox="1"/>
          <p:nvPr/>
        </p:nvSpPr>
        <p:spPr>
          <a:xfrm>
            <a:off x="3234813" y="3909011"/>
            <a:ext cx="8691717" cy="923330"/>
          </a:xfrm>
          <a:prstGeom prst="rect">
            <a:avLst/>
          </a:prstGeom>
          <a:noFill/>
        </p:spPr>
        <p:txBody>
          <a:bodyPr wrap="square" rtlCol="0">
            <a:spAutoFit/>
          </a:bodyPr>
          <a:lstStyle/>
          <a:p>
            <a:r>
              <a:rPr lang="de-DE" sz="5400" b="1" dirty="0" err="1">
                <a:solidFill>
                  <a:schemeClr val="bg2">
                    <a:lumMod val="90000"/>
                  </a:schemeClr>
                </a:solidFill>
                <a:latin typeface="Arial Narrow" panose="020B0606020202030204" pitchFamily="34" charset="0"/>
                <a:cs typeface="MV Boli" panose="02000500030200090000" pitchFamily="2" charset="0"/>
              </a:rPr>
              <a:t>Unfalling</a:t>
            </a:r>
            <a:endParaRPr lang="de-DE" sz="5400" b="1" dirty="0">
              <a:solidFill>
                <a:schemeClr val="bg2">
                  <a:lumMod val="90000"/>
                </a:schemeClr>
              </a:solidFill>
              <a:latin typeface="Arial Narrow" panose="020B0606020202030204" pitchFamily="34" charset="0"/>
              <a:cs typeface="MV Boli" panose="02000500030200090000" pitchFamily="2" charset="0"/>
            </a:endParaRPr>
          </a:p>
        </p:txBody>
      </p:sp>
    </p:spTree>
    <p:extLst>
      <p:ext uri="{BB962C8B-B14F-4D97-AF65-F5344CB8AC3E}">
        <p14:creationId xmlns:p14="http://schemas.microsoft.com/office/powerpoint/2010/main" val="4211753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BBB7CB-C154-4472-9EE6-06E783372D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1470"/>
            <a:ext cx="12192000" cy="686947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97514" y="-634800"/>
            <a:ext cx="11702004" cy="7663636"/>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en-US" sz="3600" b="1" dirty="0">
                <a:solidFill>
                  <a:srgbClr val="00B0F0"/>
                </a:solidFill>
                <a:latin typeface="MV Boli" panose="02000500030200090000" pitchFamily="2" charset="0"/>
                <a:cs typeface="MV Boli" panose="02000500030200090000" pitchFamily="2" charset="0"/>
              </a:rPr>
              <a:t>There in the shadow of your wings I go</a:t>
            </a:r>
          </a:p>
          <a:p>
            <a:pPr algn="ctr"/>
            <a:r>
              <a:rPr lang="en-US" sz="3600" b="1" dirty="0">
                <a:solidFill>
                  <a:srgbClr val="00B0F0"/>
                </a:solidFill>
                <a:latin typeface="MV Boli" panose="02000500030200090000" pitchFamily="2" charset="0"/>
                <a:cs typeface="MV Boli" panose="02000500030200090000" pitchFamily="2" charset="0"/>
              </a:rPr>
              <a:t>You took my heart and made it white as snow</a:t>
            </a:r>
          </a:p>
          <a:p>
            <a:pPr algn="ctr"/>
            <a:r>
              <a:rPr lang="en-US" sz="3600" b="1" dirty="0">
                <a:solidFill>
                  <a:srgbClr val="00B0F0"/>
                </a:solidFill>
                <a:latin typeface="MV Boli" panose="02000500030200090000" pitchFamily="2" charset="0"/>
                <a:cs typeface="MV Boli" panose="02000500030200090000" pitchFamily="2" charset="0"/>
              </a:rPr>
              <a:t>All of my sin had me so low</a:t>
            </a:r>
          </a:p>
          <a:p>
            <a:pPr algn="ctr"/>
            <a:r>
              <a:rPr lang="en-US" sz="3600" b="1" dirty="0">
                <a:solidFill>
                  <a:srgbClr val="00B0F0"/>
                </a:solidFill>
                <a:latin typeface="MV Boli" panose="02000500030200090000" pitchFamily="2" charset="0"/>
                <a:cs typeface="MV Boli" panose="02000500030200090000" pitchFamily="2" charset="0"/>
              </a:rPr>
              <a:t>But then you saved me and now I know</a:t>
            </a:r>
            <a:br>
              <a:rPr lang="en-US" sz="3600" b="1" dirty="0">
                <a:solidFill>
                  <a:srgbClr val="00B0F0"/>
                </a:solidFill>
                <a:latin typeface="MV Boli" panose="02000500030200090000" pitchFamily="2" charset="0"/>
                <a:cs typeface="MV Boli" panose="02000500030200090000" pitchFamily="2" charset="0"/>
              </a:rPr>
            </a:br>
            <a:endParaRPr lang="en-US" sz="3600" b="1" dirty="0">
              <a:solidFill>
                <a:srgbClr val="00B0F0"/>
              </a:solidFill>
              <a:latin typeface="MV Boli" panose="02000500030200090000" pitchFamily="2" charset="0"/>
              <a:cs typeface="MV Boli" panose="02000500030200090000" pitchFamily="2" charset="0"/>
            </a:endParaRPr>
          </a:p>
          <a:p>
            <a:pPr algn="ctr"/>
            <a:endParaRPr lang="en-US" sz="3600" b="1" dirty="0">
              <a:solidFill>
                <a:srgbClr val="00B0F0"/>
              </a:solidFill>
              <a:latin typeface="MV Boli" panose="02000500030200090000" pitchFamily="2" charset="0"/>
              <a:cs typeface="MV Boli" panose="02000500030200090000" pitchFamily="2" charset="0"/>
            </a:endParaRPr>
          </a:p>
          <a:p>
            <a:pPr algn="ctr"/>
            <a:br>
              <a:rPr lang="en-US" sz="3600" b="1" dirty="0">
                <a:solidFill>
                  <a:srgbClr val="00B0F0"/>
                </a:solidFill>
                <a:latin typeface="MV Boli" panose="02000500030200090000" pitchFamily="2" charset="0"/>
                <a:cs typeface="MV Boli" panose="02000500030200090000" pitchFamily="2" charset="0"/>
              </a:rPr>
            </a:br>
            <a:endParaRPr lang="en-US" sz="3600" b="1" dirty="0">
              <a:solidFill>
                <a:srgbClr val="00B0F0"/>
              </a:solidFill>
              <a:latin typeface="MV Boli" panose="02000500030200090000" pitchFamily="2" charset="0"/>
              <a:cs typeface="MV Boli" panose="02000500030200090000" pitchFamily="2" charset="0"/>
            </a:endParaRPr>
          </a:p>
          <a:p>
            <a:pPr algn="ctr"/>
            <a:r>
              <a:rPr lang="en-US" sz="3600" b="1" dirty="0">
                <a:solidFill>
                  <a:srgbClr val="00B0F0"/>
                </a:solidFill>
                <a:latin typeface="MV Boli" panose="02000500030200090000" pitchFamily="2" charset="0"/>
                <a:cs typeface="MV Boli" panose="02000500030200090000" pitchFamily="2" charset="0"/>
              </a:rPr>
              <a:t>Your right hand pulls me through</a:t>
            </a:r>
          </a:p>
          <a:p>
            <a:pPr algn="ctr"/>
            <a:r>
              <a:rPr lang="en-US" sz="3600" b="1" dirty="0">
                <a:solidFill>
                  <a:srgbClr val="00B0F0"/>
                </a:solidFill>
                <a:latin typeface="MV Boli" panose="02000500030200090000" pitchFamily="2" charset="0"/>
                <a:cs typeface="MV Boli" panose="02000500030200090000" pitchFamily="2" charset="0"/>
              </a:rPr>
              <a:t>My soul longs to be with you</a:t>
            </a:r>
          </a:p>
          <a:p>
            <a:pPr algn="ctr"/>
            <a:r>
              <a:rPr lang="en-US" sz="3600" b="1" dirty="0">
                <a:solidFill>
                  <a:srgbClr val="00B0F0"/>
                </a:solidFill>
                <a:latin typeface="MV Boli" panose="02000500030200090000" pitchFamily="2" charset="0"/>
                <a:cs typeface="MV Boli" panose="02000500030200090000" pitchFamily="2" charset="0"/>
              </a:rPr>
              <a:t>Your promises, I know are true</a:t>
            </a:r>
          </a:p>
          <a:p>
            <a:pPr algn="ctr"/>
            <a:r>
              <a:rPr lang="en-US" sz="3600" b="1" dirty="0">
                <a:solidFill>
                  <a:srgbClr val="00B0F0"/>
                </a:solidFill>
                <a:latin typeface="MV Boli" panose="02000500030200090000" pitchFamily="2" charset="0"/>
                <a:cs typeface="MV Boli" panose="02000500030200090000" pitchFamily="2" charset="0"/>
              </a:rPr>
              <a:t>I know they're true, oh</a:t>
            </a:r>
            <a:endParaRPr lang="de-DE" sz="3600" b="1" dirty="0">
              <a:solidFill>
                <a:srgbClr val="00B0F0"/>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B2AB0EBB-5DEA-4FB4-8718-EA0BAC95F1E6}"/>
              </a:ext>
            </a:extLst>
          </p:cNvPr>
          <p:cNvSpPr txBox="1"/>
          <p:nvPr/>
        </p:nvSpPr>
        <p:spPr>
          <a:xfrm>
            <a:off x="2861187" y="3692701"/>
            <a:ext cx="8691717" cy="923330"/>
          </a:xfrm>
          <a:prstGeom prst="rect">
            <a:avLst/>
          </a:prstGeom>
          <a:noFill/>
        </p:spPr>
        <p:txBody>
          <a:bodyPr wrap="square" rtlCol="0">
            <a:spAutoFit/>
          </a:bodyPr>
          <a:lstStyle/>
          <a:p>
            <a:r>
              <a:rPr lang="de-DE" sz="5400" b="1" dirty="0" err="1">
                <a:solidFill>
                  <a:schemeClr val="bg2">
                    <a:lumMod val="90000"/>
                  </a:schemeClr>
                </a:solidFill>
                <a:latin typeface="Arial Narrow" panose="020B0606020202030204" pitchFamily="34" charset="0"/>
                <a:cs typeface="MV Boli" panose="02000500030200090000" pitchFamily="2" charset="0"/>
              </a:rPr>
              <a:t>Unfalling</a:t>
            </a:r>
            <a:endParaRPr lang="de-DE" sz="5400" b="1" dirty="0">
              <a:solidFill>
                <a:schemeClr val="bg2">
                  <a:lumMod val="90000"/>
                </a:schemeClr>
              </a:solidFill>
              <a:latin typeface="Arial Narrow" panose="020B0606020202030204" pitchFamily="34" charset="0"/>
              <a:cs typeface="MV Boli" panose="02000500030200090000" pitchFamily="2" charset="0"/>
            </a:endParaRPr>
          </a:p>
        </p:txBody>
      </p:sp>
    </p:spTree>
    <p:extLst>
      <p:ext uri="{BB962C8B-B14F-4D97-AF65-F5344CB8AC3E}">
        <p14:creationId xmlns:p14="http://schemas.microsoft.com/office/powerpoint/2010/main" val="121893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6F025B0-1FED-492F-92A0-FEF6B97DBDE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1470"/>
            <a:ext cx="12192000" cy="686947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422443"/>
            <a:ext cx="11702004" cy="6001643"/>
          </a:xfrm>
          <a:prstGeom prst="rect">
            <a:avLst/>
          </a:prstGeom>
          <a:noFill/>
        </p:spPr>
        <p:txBody>
          <a:bodyPr wrap="square" rtlCol="0">
            <a:spAutoFit/>
          </a:bodyPr>
          <a:lstStyle/>
          <a:p>
            <a:pPr algn="r"/>
            <a:r>
              <a:rPr lang="en-US" sz="3600" b="1" dirty="0" err="1">
                <a:solidFill>
                  <a:srgbClr val="00B0F0"/>
                </a:solidFill>
                <a:latin typeface="MV Boli" panose="02000500030200090000" pitchFamily="2" charset="0"/>
                <a:cs typeface="MV Boli" panose="02000500030200090000" pitchFamily="2" charset="0"/>
              </a:rPr>
              <a:t>Cuz</a:t>
            </a:r>
            <a:r>
              <a:rPr lang="en-US" sz="3600" b="1" dirty="0">
                <a:solidFill>
                  <a:srgbClr val="00B0F0"/>
                </a:solidFill>
                <a:latin typeface="MV Boli" panose="02000500030200090000" pitchFamily="2" charset="0"/>
                <a:cs typeface="MV Boli" panose="02000500030200090000" pitchFamily="2" charset="0"/>
              </a:rPr>
              <a:t>' your unfailing love is better than this</a:t>
            </a:r>
          </a:p>
          <a:p>
            <a:pPr algn="r"/>
            <a:r>
              <a:rPr lang="en-US" sz="3600" b="1" dirty="0">
                <a:solidFill>
                  <a:srgbClr val="00B0F0"/>
                </a:solidFill>
                <a:latin typeface="MV Boli" panose="02000500030200090000" pitchFamily="2" charset="0"/>
                <a:cs typeface="MV Boli" panose="02000500030200090000" pitchFamily="2" charset="0"/>
              </a:rPr>
              <a:t>I'll praise you as long as long as I live, oh Lord</a:t>
            </a:r>
          </a:p>
          <a:p>
            <a:pPr algn="r"/>
            <a:r>
              <a:rPr lang="en-US" sz="2400" dirty="0">
                <a:solidFill>
                  <a:srgbClr val="00B0F0"/>
                </a:solidFill>
                <a:latin typeface="MV Boli" panose="02000500030200090000" pitchFamily="2" charset="0"/>
                <a:cs typeface="MV Boli" panose="02000500030200090000" pitchFamily="2" charset="0"/>
              </a:rPr>
              <a:t>(You never)</a:t>
            </a:r>
          </a:p>
          <a:p>
            <a:pPr algn="r"/>
            <a:r>
              <a:rPr lang="en-US" sz="3600" b="1" dirty="0">
                <a:solidFill>
                  <a:srgbClr val="00B0F0"/>
                </a:solidFill>
                <a:latin typeface="MV Boli" panose="02000500030200090000" pitchFamily="2" charset="0"/>
                <a:cs typeface="MV Boli" panose="02000500030200090000" pitchFamily="2" charset="0"/>
              </a:rPr>
              <a:t>You never fail - So 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r>
              <a:rPr lang="en-US" sz="3600" b="1" dirty="0">
                <a:solidFill>
                  <a:srgbClr val="00B0F0"/>
                </a:solidFill>
                <a:latin typeface="MV Boli" panose="02000500030200090000" pitchFamily="2" charset="0"/>
                <a:cs typeface="MV Boli" panose="02000500030200090000" pitchFamily="2" charset="0"/>
              </a:rPr>
              <a:t>We praise</a:t>
            </a:r>
          </a:p>
          <a:p>
            <a:pPr algn="r"/>
            <a:r>
              <a:rPr lang="en-US" sz="2400" dirty="0">
                <a:solidFill>
                  <a:srgbClr val="00B0F0"/>
                </a:solidFill>
                <a:latin typeface="MV Boli" panose="02000500030200090000" pitchFamily="2" charset="0"/>
                <a:cs typeface="MV Boli" panose="02000500030200090000" pitchFamily="2" charset="0"/>
              </a:rPr>
              <a:t>(Praise)</a:t>
            </a:r>
          </a:p>
          <a:p>
            <a:pPr algn="r"/>
            <a:endParaRPr lang="en-US" sz="2400" dirty="0">
              <a:solidFill>
                <a:srgbClr val="00B0F0"/>
              </a:solidFill>
              <a:latin typeface="MV Boli" panose="02000500030200090000" pitchFamily="2" charset="0"/>
              <a:cs typeface="MV Boli" panose="02000500030200090000" pitchFamily="2" charset="0"/>
            </a:endParaRPr>
          </a:p>
          <a:p>
            <a:pPr algn="r"/>
            <a:r>
              <a:rPr lang="nn-NO" sz="2400" dirty="0">
                <a:solidFill>
                  <a:schemeClr val="accent4">
                    <a:lumMod val="40000"/>
                    <a:lumOff val="60000"/>
                  </a:schemeClr>
                </a:solidFill>
                <a:latin typeface="MV Boli" panose="02000500030200090000" pitchFamily="2" charset="0"/>
                <a:cs typeface="MV Boli" panose="02000500030200090000" pitchFamily="2" charset="0"/>
              </a:rPr>
              <a:t>- Wiederholung -</a:t>
            </a:r>
            <a:endParaRPr lang="en-US" sz="2400" dirty="0">
              <a:solidFill>
                <a:srgbClr val="00B0F0"/>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58912453-7C64-4981-9502-3EB316A2F920}"/>
              </a:ext>
            </a:extLst>
          </p:cNvPr>
          <p:cNvSpPr txBox="1"/>
          <p:nvPr/>
        </p:nvSpPr>
        <p:spPr>
          <a:xfrm>
            <a:off x="3088137" y="3977836"/>
            <a:ext cx="8691717" cy="923330"/>
          </a:xfrm>
          <a:prstGeom prst="rect">
            <a:avLst/>
          </a:prstGeom>
          <a:noFill/>
        </p:spPr>
        <p:txBody>
          <a:bodyPr wrap="square" rtlCol="0">
            <a:spAutoFit/>
          </a:bodyPr>
          <a:lstStyle/>
          <a:p>
            <a:r>
              <a:rPr lang="de-DE" sz="5400" b="1" dirty="0" err="1">
                <a:solidFill>
                  <a:schemeClr val="bg2">
                    <a:lumMod val="90000"/>
                  </a:schemeClr>
                </a:solidFill>
                <a:latin typeface="Arial Narrow" panose="020B0606020202030204" pitchFamily="34" charset="0"/>
                <a:cs typeface="MV Boli" panose="02000500030200090000" pitchFamily="2" charset="0"/>
              </a:rPr>
              <a:t>Unfalling</a:t>
            </a:r>
            <a:endParaRPr lang="de-DE" sz="5400" b="1" dirty="0">
              <a:solidFill>
                <a:schemeClr val="bg2">
                  <a:lumMod val="90000"/>
                </a:schemeClr>
              </a:solidFill>
              <a:latin typeface="Arial Narrow" panose="020B0606020202030204" pitchFamily="34" charset="0"/>
              <a:cs typeface="MV Boli" panose="02000500030200090000" pitchFamily="2" charset="0"/>
            </a:endParaRPr>
          </a:p>
        </p:txBody>
      </p:sp>
    </p:spTree>
    <p:extLst>
      <p:ext uri="{BB962C8B-B14F-4D97-AF65-F5344CB8AC3E}">
        <p14:creationId xmlns:p14="http://schemas.microsoft.com/office/powerpoint/2010/main" val="1579270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676DB89-E2C4-4E74-A6EC-531D3C571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81000" y="-328492"/>
            <a:ext cx="11702004" cy="7171194"/>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Ich hab mich gefreut, als du dich verliebt hast</a:t>
            </a:r>
          </a:p>
          <a:p>
            <a:pPr algn="ctr"/>
            <a:r>
              <a:rPr lang="de-DE" sz="4000" b="1" dirty="0">
                <a:solidFill>
                  <a:srgbClr val="FF0000"/>
                </a:solidFill>
                <a:latin typeface="MV Boli" panose="02000500030200090000" pitchFamily="2" charset="0"/>
                <a:cs typeface="MV Boli" panose="02000500030200090000" pitchFamily="2" charset="0"/>
              </a:rPr>
              <a:t>Dich endlich in mich verliebt hast</a:t>
            </a:r>
          </a:p>
          <a:p>
            <a:pPr algn="ctr"/>
            <a:r>
              <a:rPr lang="de-DE" sz="4000" b="1" dirty="0">
                <a:solidFill>
                  <a:srgbClr val="FF0000"/>
                </a:solidFill>
                <a:latin typeface="MV Boli" panose="02000500030200090000" pitchFamily="2" charset="0"/>
                <a:cs typeface="MV Boli" panose="02000500030200090000" pitchFamily="2" charset="0"/>
              </a:rPr>
              <a:t>Bin nach Hause gerannt, </a:t>
            </a:r>
            <a:br>
              <a:rPr lang="de-DE" sz="4000" b="1" dirty="0">
                <a:solidFill>
                  <a:srgbClr val="FF0000"/>
                </a:solidFill>
                <a:latin typeface="MV Boli" panose="02000500030200090000" pitchFamily="2" charset="0"/>
                <a:cs typeface="MV Boli" panose="02000500030200090000" pitchFamily="2" charset="0"/>
              </a:rPr>
            </a:br>
            <a:r>
              <a:rPr lang="de-DE" sz="4000" b="1" dirty="0">
                <a:solidFill>
                  <a:srgbClr val="FF0000"/>
                </a:solidFill>
                <a:latin typeface="MV Boli" panose="02000500030200090000" pitchFamily="2" charset="0"/>
                <a:cs typeface="MV Boli" panose="02000500030200090000" pitchFamily="2" charset="0"/>
              </a:rPr>
              <a:t>den gleichen Weg wie immer</a:t>
            </a:r>
          </a:p>
          <a:p>
            <a:pPr algn="ctr"/>
            <a:r>
              <a:rPr lang="de-DE" sz="4000" b="1" dirty="0">
                <a:solidFill>
                  <a:srgbClr val="FF0000"/>
                </a:solidFill>
                <a:latin typeface="MV Boli" panose="02000500030200090000" pitchFamily="2" charset="0"/>
                <a:cs typeface="MV Boli" panose="02000500030200090000" pitchFamily="2" charset="0"/>
              </a:rPr>
              <a:t>Als wär ich ihn nie gegangen</a:t>
            </a:r>
          </a:p>
          <a:p>
            <a:pPr algn="ctr"/>
            <a:r>
              <a:rPr lang="de-DE" sz="4000" b="1" dirty="0">
                <a:solidFill>
                  <a:srgbClr val="FF0000"/>
                </a:solidFill>
                <a:latin typeface="MV Boli" panose="02000500030200090000" pitchFamily="2" charset="0"/>
                <a:cs typeface="MV Boli" panose="02000500030200090000" pitchFamily="2" charset="0"/>
              </a:rPr>
              <a:t>Und wenn du willst, dann bleib ich mit dir wach ein Leben lang</a:t>
            </a:r>
          </a:p>
          <a:p>
            <a:pPr algn="ctr"/>
            <a:r>
              <a:rPr lang="de-DE" sz="4000" b="1" dirty="0">
                <a:solidFill>
                  <a:srgbClr val="FF0000"/>
                </a:solidFill>
                <a:latin typeface="MV Boli" panose="02000500030200090000" pitchFamily="2" charset="0"/>
                <a:cs typeface="MV Boli" panose="02000500030200090000" pitchFamily="2" charset="0"/>
              </a:rPr>
              <a:t>Für immer, so lang</a:t>
            </a:r>
          </a:p>
          <a:p>
            <a:pPr algn="ctr"/>
            <a:r>
              <a:rPr lang="de-DE" sz="4000" b="1" dirty="0">
                <a:solidFill>
                  <a:srgbClr val="FF0000"/>
                </a:solidFill>
                <a:latin typeface="MV Boli" panose="02000500030200090000" pitchFamily="2" charset="0"/>
                <a:cs typeface="MV Boli" panose="02000500030200090000" pitchFamily="2" charset="0"/>
              </a:rPr>
              <a:t>Und schreib dir einen Walzer auf langsam, elegant - das ist alles, was ich kann</a:t>
            </a:r>
          </a:p>
        </p:txBody>
      </p:sp>
    </p:spTree>
    <p:extLst>
      <p:ext uri="{BB962C8B-B14F-4D97-AF65-F5344CB8AC3E}">
        <p14:creationId xmlns:p14="http://schemas.microsoft.com/office/powerpoint/2010/main" val="162354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D937A0-96D1-4326-81DC-8CDBC075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2" y="0"/>
            <a:ext cx="12737347" cy="7277536"/>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421459" y="416056"/>
            <a:ext cx="11702004" cy="2308324"/>
          </a:xfrm>
          <a:prstGeom prst="rect">
            <a:avLst/>
          </a:prstGeom>
          <a:noFill/>
        </p:spPr>
        <p:txBody>
          <a:bodyPr wrap="square" rtlCol="0">
            <a:spAutoFit/>
          </a:bodyPr>
          <a:lstStyle/>
          <a:p>
            <a:pPr algn="ctr"/>
            <a:r>
              <a:rPr lang="de-DE" sz="3600" b="1" dirty="0">
                <a:solidFill>
                  <a:schemeClr val="bg1">
                    <a:lumMod val="95000"/>
                  </a:schemeClr>
                </a:solidFill>
                <a:latin typeface="MV Boli" panose="02000500030200090000" pitchFamily="2" charset="0"/>
                <a:cs typeface="MV Boli" panose="02000500030200090000" pitchFamily="2" charset="0"/>
              </a:rPr>
              <a:t>Hey, halt dich fest, das U-Boot taucht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Gleich wird die Sonne </a:t>
            </a:r>
            <a:r>
              <a:rPr lang="de-DE" sz="3600" b="1" dirty="0" err="1">
                <a:solidFill>
                  <a:schemeClr val="bg1">
                    <a:lumMod val="95000"/>
                  </a:schemeClr>
                </a:solidFill>
                <a:latin typeface="MV Boli" panose="02000500030200090000" pitchFamily="2" charset="0"/>
                <a:cs typeface="MV Boli" panose="02000500030200090000" pitchFamily="2" charset="0"/>
              </a:rPr>
              <a:t>untergehn</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Ich glaub, wir sind schon ziemlich weit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Ich kann den Leuchtturm nicht mehr sehn</a:t>
            </a:r>
          </a:p>
        </p:txBody>
      </p:sp>
      <p:sp>
        <p:nvSpPr>
          <p:cNvPr id="4" name="Textfeld 3">
            <a:extLst>
              <a:ext uri="{FF2B5EF4-FFF2-40B4-BE49-F238E27FC236}">
                <a16:creationId xmlns:a16="http://schemas.microsoft.com/office/drawing/2014/main" id="{F3AA720C-E0A3-43F9-B504-0744E5D1174F}"/>
              </a:ext>
            </a:extLst>
          </p:cNvPr>
          <p:cNvSpPr txBox="1"/>
          <p:nvPr/>
        </p:nvSpPr>
        <p:spPr>
          <a:xfrm>
            <a:off x="3500285" y="5251258"/>
            <a:ext cx="7762061" cy="1446550"/>
          </a:xfrm>
          <a:prstGeom prst="rect">
            <a:avLst/>
          </a:prstGeom>
          <a:noFill/>
        </p:spPr>
        <p:txBody>
          <a:bodyPr wrap="none" rtlCol="0">
            <a:spAutoFit/>
          </a:bodyPr>
          <a:lstStyle/>
          <a:p>
            <a:r>
              <a:rPr lang="de-DE" sz="8800" b="1" dirty="0">
                <a:solidFill>
                  <a:srgbClr val="FFFF00"/>
                </a:solidFill>
                <a:latin typeface="MV Boli" panose="02000500030200090000" pitchFamily="2" charset="0"/>
                <a:cs typeface="MV Boli" panose="02000500030200090000" pitchFamily="2" charset="0"/>
              </a:rPr>
              <a:t>LEUCHTTURM</a:t>
            </a:r>
          </a:p>
        </p:txBody>
      </p:sp>
    </p:spTree>
    <p:extLst>
      <p:ext uri="{BB962C8B-B14F-4D97-AF65-F5344CB8AC3E}">
        <p14:creationId xmlns:p14="http://schemas.microsoft.com/office/powerpoint/2010/main" val="1563914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676DB89-E2C4-4E74-A6EC-531D3C571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81000" y="-328492"/>
            <a:ext cx="11702004" cy="6555641"/>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Und wir tanzen in leeren Räumen</a:t>
            </a:r>
          </a:p>
          <a:p>
            <a:pPr algn="ctr"/>
            <a:r>
              <a:rPr lang="de-DE" sz="4000" b="1" dirty="0">
                <a:solidFill>
                  <a:srgbClr val="FF0000"/>
                </a:solidFill>
                <a:latin typeface="MV Boli" panose="02000500030200090000" pitchFamily="2" charset="0"/>
                <a:cs typeface="MV Boli" panose="02000500030200090000" pitchFamily="2" charset="0"/>
              </a:rPr>
              <a:t>Wir </a:t>
            </a:r>
            <a:r>
              <a:rPr lang="de-DE" sz="4000" b="1" dirty="0" err="1">
                <a:solidFill>
                  <a:srgbClr val="FF0000"/>
                </a:solidFill>
                <a:latin typeface="MV Boli" panose="02000500030200090000" pitchFamily="2" charset="0"/>
                <a:cs typeface="MV Boli" panose="02000500030200090000" pitchFamily="2" charset="0"/>
              </a:rPr>
              <a:t>dreh'n</a:t>
            </a:r>
            <a:r>
              <a:rPr lang="de-DE" sz="4000" b="1" dirty="0">
                <a:solidFill>
                  <a:srgbClr val="FF0000"/>
                </a:solidFill>
                <a:latin typeface="MV Boli" panose="02000500030200090000" pitchFamily="2" charset="0"/>
                <a:cs typeface="MV Boli" panose="02000500030200090000" pitchFamily="2" charset="0"/>
              </a:rPr>
              <a:t> uns im Purple Rain</a:t>
            </a:r>
          </a:p>
          <a:p>
            <a:pPr algn="ctr"/>
            <a:r>
              <a:rPr lang="de-DE" sz="4000" b="1" dirty="0">
                <a:solidFill>
                  <a:srgbClr val="FF0000"/>
                </a:solidFill>
                <a:latin typeface="MV Boli" panose="02000500030200090000" pitchFamily="2" charset="0"/>
                <a:cs typeface="MV Boli" panose="02000500030200090000" pitchFamily="2" charset="0"/>
              </a:rPr>
              <a:t>Es ist Viertel vor vier, irgendwo in der Stadt</a:t>
            </a:r>
          </a:p>
          <a:p>
            <a:pPr algn="ctr"/>
            <a:r>
              <a:rPr lang="de-DE" sz="4000" b="1" dirty="0">
                <a:solidFill>
                  <a:srgbClr val="FF0000"/>
                </a:solidFill>
                <a:latin typeface="MV Boli" panose="02000500030200090000" pitchFamily="2" charset="0"/>
                <a:cs typeface="MV Boli" panose="02000500030200090000" pitchFamily="2" charset="0"/>
              </a:rPr>
              <a:t>Und du zeigst mir den Dreivierteltakt</a:t>
            </a:r>
          </a:p>
          <a:p>
            <a:pPr algn="ctr"/>
            <a:r>
              <a:rPr lang="de-DE" sz="4000" b="1" dirty="0">
                <a:solidFill>
                  <a:srgbClr val="FF0000"/>
                </a:solidFill>
                <a:latin typeface="MV Boli" panose="02000500030200090000" pitchFamily="2" charset="0"/>
                <a:cs typeface="MV Boli" panose="02000500030200090000" pitchFamily="2" charset="0"/>
              </a:rPr>
              <a:t>Du bringst mich zum Lachen und ich mag, wie du lachst</a:t>
            </a:r>
          </a:p>
          <a:p>
            <a:pPr algn="ctr"/>
            <a:r>
              <a:rPr lang="de-DE" sz="4000" b="1" dirty="0">
                <a:solidFill>
                  <a:srgbClr val="FF0000"/>
                </a:solidFill>
                <a:latin typeface="MV Boli" panose="02000500030200090000" pitchFamily="2" charset="0"/>
                <a:cs typeface="MV Boli" panose="02000500030200090000" pitchFamily="2" charset="0"/>
              </a:rPr>
              <a:t>Wir warten auf Regen und sind doch überrascht</a:t>
            </a:r>
          </a:p>
          <a:p>
            <a:pPr algn="ctr"/>
            <a:r>
              <a:rPr lang="de-DE" sz="4000" b="1" dirty="0">
                <a:solidFill>
                  <a:srgbClr val="FF0000"/>
                </a:solidFill>
                <a:latin typeface="MV Boli" panose="02000500030200090000" pitchFamily="2" charset="0"/>
                <a:cs typeface="MV Boli" panose="02000500030200090000" pitchFamily="2" charset="0"/>
              </a:rPr>
              <a:t>Wir reden über Träume, Träume, die wir lieben</a:t>
            </a:r>
          </a:p>
          <a:p>
            <a:pPr algn="ctr"/>
            <a:r>
              <a:rPr lang="de-DE" sz="4000" b="1" dirty="0">
                <a:solidFill>
                  <a:srgbClr val="FF0000"/>
                </a:solidFill>
                <a:latin typeface="MV Boli" panose="02000500030200090000" pitchFamily="2" charset="0"/>
                <a:cs typeface="MV Boli" panose="02000500030200090000" pitchFamily="2" charset="0"/>
              </a:rPr>
              <a:t>Die uns bleiben, uns verfolgen</a:t>
            </a:r>
          </a:p>
        </p:txBody>
      </p:sp>
    </p:spTree>
    <p:extLst>
      <p:ext uri="{BB962C8B-B14F-4D97-AF65-F5344CB8AC3E}">
        <p14:creationId xmlns:p14="http://schemas.microsoft.com/office/powerpoint/2010/main" val="3962894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676DB89-E2C4-4E74-A6EC-531D3C571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81000" y="-82686"/>
            <a:ext cx="11702004" cy="6740307"/>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Und wir tanzen in leeren Räumen</a:t>
            </a:r>
          </a:p>
          <a:p>
            <a:pPr algn="ctr"/>
            <a:r>
              <a:rPr lang="de-DE" sz="4000" b="1" dirty="0">
                <a:solidFill>
                  <a:srgbClr val="FF0000"/>
                </a:solidFill>
                <a:latin typeface="MV Boli" panose="02000500030200090000" pitchFamily="2" charset="0"/>
                <a:cs typeface="MV Boli" panose="02000500030200090000" pitchFamily="2" charset="0"/>
              </a:rPr>
              <a:t>Ja, wir </a:t>
            </a:r>
            <a:r>
              <a:rPr lang="de-DE" sz="4000" b="1" dirty="0" err="1">
                <a:solidFill>
                  <a:srgbClr val="FF0000"/>
                </a:solidFill>
                <a:latin typeface="MV Boli" panose="02000500030200090000" pitchFamily="2" charset="0"/>
                <a:cs typeface="MV Boli" panose="02000500030200090000" pitchFamily="2" charset="0"/>
              </a:rPr>
              <a:t>dreh'n</a:t>
            </a:r>
            <a:r>
              <a:rPr lang="de-DE" sz="4000" b="1" dirty="0">
                <a:solidFill>
                  <a:srgbClr val="FF0000"/>
                </a:solidFill>
                <a:latin typeface="MV Boli" panose="02000500030200090000" pitchFamily="2" charset="0"/>
                <a:cs typeface="MV Boli" panose="02000500030200090000" pitchFamily="2" charset="0"/>
              </a:rPr>
              <a:t> uns im Purple Rain</a:t>
            </a:r>
          </a:p>
          <a:p>
            <a:pPr algn="ctr"/>
            <a:r>
              <a:rPr lang="de-DE" sz="4000" b="1" dirty="0">
                <a:solidFill>
                  <a:srgbClr val="FF0000"/>
                </a:solidFill>
                <a:latin typeface="MV Boli" panose="02000500030200090000" pitchFamily="2" charset="0"/>
                <a:cs typeface="MV Boli" panose="02000500030200090000" pitchFamily="2" charset="0"/>
              </a:rPr>
              <a:t>Es ist Viertel vor vier, irgendwo in der Stadt</a:t>
            </a:r>
          </a:p>
          <a:p>
            <a:pPr algn="ctr"/>
            <a:r>
              <a:rPr lang="de-DE" sz="4000" b="1" dirty="0">
                <a:solidFill>
                  <a:srgbClr val="FF0000"/>
                </a:solidFill>
                <a:latin typeface="MV Boli" panose="02000500030200090000" pitchFamily="2" charset="0"/>
                <a:cs typeface="MV Boli" panose="02000500030200090000" pitchFamily="2" charset="0"/>
              </a:rPr>
              <a:t>Und du zeigst mir den Dreivierteltakt</a:t>
            </a:r>
          </a:p>
          <a:p>
            <a:pPr algn="ctr"/>
            <a:r>
              <a:rPr lang="de-DE" sz="4000" b="1" dirty="0">
                <a:solidFill>
                  <a:srgbClr val="FF0000"/>
                </a:solidFill>
                <a:latin typeface="MV Boli" panose="02000500030200090000" pitchFamily="2" charset="0"/>
                <a:cs typeface="MV Boli" panose="02000500030200090000" pitchFamily="2" charset="0"/>
              </a:rPr>
              <a:t>Und immer wenn du lachst, lache ich auch</a:t>
            </a:r>
          </a:p>
          <a:p>
            <a:pPr algn="ctr"/>
            <a:r>
              <a:rPr lang="de-DE" sz="4000" b="1" dirty="0">
                <a:solidFill>
                  <a:srgbClr val="FF0000"/>
                </a:solidFill>
                <a:latin typeface="MV Boli" panose="02000500030200090000" pitchFamily="2" charset="0"/>
                <a:cs typeface="MV Boli" panose="02000500030200090000" pitchFamily="2" charset="0"/>
              </a:rPr>
              <a:t>Ich schreie deinen Namen, ich schreie ihn laut</a:t>
            </a:r>
          </a:p>
          <a:p>
            <a:pPr algn="ctr"/>
            <a:r>
              <a:rPr lang="de-DE" sz="4000" b="1" dirty="0">
                <a:solidFill>
                  <a:srgbClr val="FF0000"/>
                </a:solidFill>
                <a:latin typeface="MV Boli" panose="02000500030200090000" pitchFamily="2" charset="0"/>
                <a:cs typeface="MV Boli" panose="02000500030200090000" pitchFamily="2" charset="0"/>
              </a:rPr>
              <a:t>Du weißt, wenn du weinst, halt ich's nicht aus</a:t>
            </a:r>
          </a:p>
          <a:p>
            <a:pPr algn="ctr"/>
            <a:endParaRPr lang="de-DE" sz="4000" b="1" dirty="0">
              <a:solidFill>
                <a:srgbClr val="FF0000"/>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Ich glaube, wenn du stirbst,</a:t>
            </a:r>
          </a:p>
          <a:p>
            <a:pPr algn="ctr"/>
            <a:r>
              <a:rPr lang="de-DE" sz="4000" b="1" dirty="0">
                <a:solidFill>
                  <a:srgbClr val="FF0000"/>
                </a:solidFill>
                <a:latin typeface="MV Boli" panose="02000500030200090000" pitchFamily="2" charset="0"/>
                <a:cs typeface="MV Boli" panose="02000500030200090000" pitchFamily="2" charset="0"/>
              </a:rPr>
              <a:t> dann sterbe ich auch</a:t>
            </a:r>
          </a:p>
        </p:txBody>
      </p:sp>
    </p:spTree>
    <p:extLst>
      <p:ext uri="{BB962C8B-B14F-4D97-AF65-F5344CB8AC3E}">
        <p14:creationId xmlns:p14="http://schemas.microsoft.com/office/powerpoint/2010/main" val="4096143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676DB89-E2C4-4E74-A6EC-531D3C571A9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81000" y="-328492"/>
            <a:ext cx="11702004" cy="6555641"/>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Und immer wenn du lachst, lache ich auch</a:t>
            </a:r>
          </a:p>
          <a:p>
            <a:pPr algn="ctr"/>
            <a:r>
              <a:rPr lang="de-DE" sz="4000" b="1" dirty="0">
                <a:solidFill>
                  <a:srgbClr val="FF0000"/>
                </a:solidFill>
                <a:latin typeface="MV Boli" panose="02000500030200090000" pitchFamily="2" charset="0"/>
                <a:cs typeface="MV Boli" panose="02000500030200090000" pitchFamily="2" charset="0"/>
              </a:rPr>
              <a:t>Ich schreie deinen Namen, ich schreie ihn laut</a:t>
            </a:r>
          </a:p>
          <a:p>
            <a:pPr algn="ctr"/>
            <a:r>
              <a:rPr lang="de-DE" sz="4000" b="1" dirty="0">
                <a:solidFill>
                  <a:srgbClr val="FF0000"/>
                </a:solidFill>
                <a:latin typeface="MV Boli" panose="02000500030200090000" pitchFamily="2" charset="0"/>
                <a:cs typeface="MV Boli" panose="02000500030200090000" pitchFamily="2" charset="0"/>
              </a:rPr>
              <a:t>Du weißt, wenn du weinst, </a:t>
            </a:r>
          </a:p>
          <a:p>
            <a:pPr algn="ctr"/>
            <a:r>
              <a:rPr lang="de-DE" sz="4000" b="1" dirty="0">
                <a:solidFill>
                  <a:srgbClr val="FF0000"/>
                </a:solidFill>
                <a:latin typeface="MV Boli" panose="02000500030200090000" pitchFamily="2" charset="0"/>
                <a:cs typeface="MV Boli" panose="02000500030200090000" pitchFamily="2" charset="0"/>
              </a:rPr>
              <a:t>dann halt ich's nicht aus</a:t>
            </a:r>
          </a:p>
          <a:p>
            <a:pPr algn="ctr"/>
            <a:endParaRPr lang="de-DE" sz="4000" b="1" dirty="0">
              <a:solidFill>
                <a:srgbClr val="FF0000"/>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Ich glaube, wenn du stirbst, </a:t>
            </a:r>
          </a:p>
          <a:p>
            <a:pPr algn="ctr"/>
            <a:r>
              <a:rPr lang="de-DE" sz="4000" b="1" dirty="0">
                <a:solidFill>
                  <a:srgbClr val="FF0000"/>
                </a:solidFill>
                <a:latin typeface="MV Boli" panose="02000500030200090000" pitchFamily="2" charset="0"/>
                <a:cs typeface="MV Boli" panose="02000500030200090000" pitchFamily="2" charset="0"/>
              </a:rPr>
              <a:t>dann sterbe ich auch</a:t>
            </a:r>
          </a:p>
          <a:p>
            <a:pPr algn="ctr"/>
            <a:endParaRPr lang="de-DE" sz="4000" b="1" dirty="0">
              <a:solidFill>
                <a:srgbClr val="FF0000"/>
              </a:solidFill>
              <a:latin typeface="MV Boli" panose="02000500030200090000" pitchFamily="2" charset="0"/>
              <a:cs typeface="MV Boli" panose="02000500030200090000" pitchFamily="2" charset="0"/>
            </a:endParaRPr>
          </a:p>
          <a:p>
            <a:pPr algn="ctr"/>
            <a:r>
              <a:rPr lang="de-DE" sz="4000" b="1" dirty="0">
                <a:solidFill>
                  <a:srgbClr val="FF0000"/>
                </a:solidFill>
                <a:latin typeface="MV Boli" panose="02000500030200090000" pitchFamily="2" charset="0"/>
                <a:cs typeface="MV Boli" panose="02000500030200090000" pitchFamily="2" charset="0"/>
              </a:rPr>
              <a:t>Dann sterbe ich auch</a:t>
            </a:r>
          </a:p>
        </p:txBody>
      </p:sp>
    </p:spTree>
    <p:extLst>
      <p:ext uri="{BB962C8B-B14F-4D97-AF65-F5344CB8AC3E}">
        <p14:creationId xmlns:p14="http://schemas.microsoft.com/office/powerpoint/2010/main" val="368762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328492"/>
            <a:ext cx="12192000" cy="6555641"/>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Wann host des letzte Moi so richtig </a:t>
            </a:r>
            <a:r>
              <a:rPr lang="de-DE" sz="4000" b="1" dirty="0" err="1">
                <a:solidFill>
                  <a:schemeClr val="bg1"/>
                </a:solidFill>
                <a:latin typeface="MV Boli" panose="02000500030200090000" pitchFamily="2" charset="0"/>
                <a:cs typeface="MV Boli" panose="02000500030200090000" pitchFamily="2" charset="0"/>
              </a:rPr>
              <a:t>glocht</a:t>
            </a:r>
            <a:r>
              <a:rPr lang="de-DE" sz="4000" b="1" dirty="0">
                <a:solidFill>
                  <a:schemeClr val="bg1"/>
                </a:solidFill>
                <a:latin typeface="MV Boli" panose="02000500030200090000" pitchFamily="2" charset="0"/>
                <a:cs typeface="MV Boli" panose="02000500030200090000" pitchFamily="2" charset="0"/>
              </a:rPr>
              <a:t>?</a:t>
            </a:r>
          </a:p>
          <a:p>
            <a:pPr algn="ct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hod</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di´s</a:t>
            </a:r>
            <a:r>
              <a:rPr lang="de-DE" sz="4000" b="1" dirty="0">
                <a:solidFill>
                  <a:schemeClr val="bg1"/>
                </a:solidFill>
                <a:latin typeface="MV Boli" panose="02000500030200090000" pitchFamily="2" charset="0"/>
                <a:cs typeface="MV Boli" panose="02000500030200090000" pitchFamily="2" charset="0"/>
              </a:rPr>
              <a:t> letzte Moi </a:t>
            </a:r>
            <a:r>
              <a:rPr lang="de-DE" sz="4000" b="1" dirty="0" err="1">
                <a:solidFill>
                  <a:schemeClr val="bg1"/>
                </a:solidFill>
                <a:latin typeface="MV Boli" panose="02000500030200090000" pitchFamily="2" charset="0"/>
                <a:cs typeface="MV Boli" panose="02000500030200090000" pitchFamily="2" charset="0"/>
              </a:rPr>
              <a:t>wos</a:t>
            </a:r>
            <a:r>
              <a:rPr lang="de-DE" sz="4000" b="1" dirty="0">
                <a:solidFill>
                  <a:schemeClr val="bg1"/>
                </a:solidFill>
                <a:latin typeface="MV Boli" panose="02000500030200090000" pitchFamily="2" charset="0"/>
                <a:cs typeface="MV Boli" panose="02000500030200090000" pitchFamily="2" charset="0"/>
              </a:rPr>
              <a:t> überrascht?</a:t>
            </a:r>
          </a:p>
          <a:p>
            <a:pPr algn="ctr"/>
            <a:r>
              <a:rPr lang="de-DE" sz="4000" b="1" dirty="0">
                <a:solidFill>
                  <a:schemeClr val="bg1"/>
                </a:solidFill>
                <a:latin typeface="MV Boli" panose="02000500030200090000" pitchFamily="2" charset="0"/>
                <a:cs typeface="MV Boli" panose="02000500030200090000" pitchFamily="2" charset="0"/>
              </a:rPr>
              <a:t>Wann host des letzte Moi an Fehler </a:t>
            </a:r>
            <a:r>
              <a:rPr lang="de-DE" sz="4000" b="1" dirty="0" err="1">
                <a:solidFill>
                  <a:schemeClr val="bg1"/>
                </a:solidFill>
                <a:latin typeface="MV Boli" panose="02000500030200090000" pitchFamily="2" charset="0"/>
                <a:cs typeface="MV Boli" panose="02000500030200090000" pitchFamily="2" charset="0"/>
              </a:rPr>
              <a:t>gmocht</a:t>
            </a:r>
            <a:r>
              <a:rPr lang="de-DE" sz="4000" b="1" dirty="0">
                <a:solidFill>
                  <a:schemeClr val="bg1"/>
                </a:solidFill>
                <a:latin typeface="MV Boli" panose="02000500030200090000" pitchFamily="2" charset="0"/>
                <a:cs typeface="MV Boli" panose="02000500030200090000" pitchFamily="2" charset="0"/>
              </a:rPr>
              <a:t>?</a:t>
            </a:r>
          </a:p>
          <a:p>
            <a:pPr algn="ctr"/>
            <a:r>
              <a:rPr lang="de-DE" sz="4000" b="1" dirty="0">
                <a:solidFill>
                  <a:schemeClr val="bg1"/>
                </a:solidFill>
                <a:latin typeface="MV Boli" panose="02000500030200090000" pitchFamily="2" charset="0"/>
                <a:cs typeface="MV Boli" panose="02000500030200090000" pitchFamily="2" charset="0"/>
              </a:rPr>
              <a:t>Wer </a:t>
            </a:r>
            <a:r>
              <a:rPr lang="de-DE" sz="4000" b="1" dirty="0" err="1">
                <a:solidFill>
                  <a:schemeClr val="bg1"/>
                </a:solidFill>
                <a:latin typeface="MV Boli" panose="02000500030200090000" pitchFamily="2" charset="0"/>
                <a:cs typeface="MV Boli" panose="02000500030200090000" pitchFamily="2" charset="0"/>
              </a:rPr>
              <a:t>woas</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wanst</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s'letzte</a:t>
            </a:r>
            <a:r>
              <a:rPr lang="de-DE" sz="4000" b="1" dirty="0">
                <a:solidFill>
                  <a:schemeClr val="bg1"/>
                </a:solidFill>
                <a:latin typeface="MV Boli" panose="02000500030200090000" pitchFamily="2" charset="0"/>
                <a:cs typeface="MV Boli" panose="02000500030200090000" pitchFamily="2" charset="0"/>
              </a:rPr>
              <a:t> Moi de </a:t>
            </a:r>
            <a:r>
              <a:rPr lang="de-DE" sz="4000" b="1" dirty="0" err="1">
                <a:solidFill>
                  <a:schemeClr val="bg1"/>
                </a:solidFill>
                <a:latin typeface="MV Boli" panose="02000500030200090000" pitchFamily="2" charset="0"/>
                <a:cs typeface="MV Boli" panose="02000500030200090000" pitchFamily="2" charset="0"/>
              </a:rPr>
              <a:t>Augn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aufgmocht</a:t>
            </a:r>
            <a:r>
              <a:rPr lang="de-DE" sz="4000" b="1" dirty="0">
                <a:solidFill>
                  <a:schemeClr val="bg1"/>
                </a:solidFill>
                <a:latin typeface="MV Boli" panose="02000500030200090000" pitchFamily="2" charset="0"/>
                <a:cs typeface="MV Boli" panose="02000500030200090000" pitchFamily="2" charset="0"/>
              </a:rPr>
              <a:t>?</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Herzklopfen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4068373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81000" y="-328492"/>
            <a:ext cx="11702004" cy="7171194"/>
          </a:xfrm>
          <a:prstGeom prst="rect">
            <a:avLst/>
          </a:prstGeom>
          <a:noFill/>
        </p:spPr>
        <p:txBody>
          <a:bodyPr wrap="square" rtlCol="0">
            <a:spAutoFit/>
          </a:bodyPr>
          <a:lstStyle/>
          <a:p>
            <a:pPr algn="ctr"/>
            <a:endParaRPr lang="de-DE" sz="3200" b="1" dirty="0">
              <a:solidFill>
                <a:schemeClr val="accent2">
                  <a:lumMod val="75000"/>
                </a:schemeClr>
              </a:solidFill>
              <a:latin typeface="MV Boli" panose="02000500030200090000" pitchFamily="2" charset="0"/>
              <a:cs typeface="MV Boli" panose="02000500030200090000" pitchFamily="2" charset="0"/>
            </a:endParaRPr>
          </a:p>
          <a:p>
            <a:pPr algn="ctr"/>
            <a:endParaRPr lang="de-DE" sz="28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woast</a:t>
            </a:r>
            <a:r>
              <a:rPr lang="de-DE" sz="4000" b="1" dirty="0">
                <a:solidFill>
                  <a:schemeClr val="bg1"/>
                </a:solidFill>
                <a:latin typeface="MV Boli" panose="02000500030200090000" pitchFamily="2" charset="0"/>
                <a:cs typeface="MV Boli" panose="02000500030200090000" pitchFamily="2" charset="0"/>
              </a:rPr>
              <a:t> des letzte Moi </a:t>
            </a:r>
            <a:r>
              <a:rPr lang="de-DE" sz="4000" b="1" dirty="0" err="1">
                <a:solidFill>
                  <a:schemeClr val="bg1"/>
                </a:solidFill>
                <a:latin typeface="MV Boli" panose="02000500030200090000" pitchFamily="2" charset="0"/>
                <a:cs typeface="MV Boli" panose="02000500030200090000" pitchFamily="2" charset="0"/>
              </a:rPr>
              <a:t>aum</a:t>
            </a:r>
            <a:r>
              <a:rPr lang="de-DE" sz="4000" b="1" dirty="0">
                <a:solidFill>
                  <a:schemeClr val="bg1"/>
                </a:solidFill>
                <a:latin typeface="MV Boli" panose="02000500030200090000" pitchFamily="2" charset="0"/>
                <a:cs typeface="MV Boli" panose="02000500030200090000" pitchFamily="2" charset="0"/>
              </a:rPr>
              <a:t> End da </a:t>
            </a:r>
            <a:r>
              <a:rPr lang="de-DE" sz="4000" b="1" dirty="0" err="1">
                <a:solidFill>
                  <a:schemeClr val="bg1"/>
                </a:solidFill>
                <a:latin typeface="MV Boli" panose="02000500030200090000" pitchFamily="2" charset="0"/>
                <a:cs typeface="MV Boli" panose="02000500030200090000" pitchFamily="2" charset="0"/>
              </a:rPr>
              <a:t>Wöd</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hot</a:t>
            </a:r>
            <a:r>
              <a:rPr lang="de-DE" sz="4000" b="1" dirty="0">
                <a:solidFill>
                  <a:schemeClr val="bg1"/>
                </a:solidFill>
                <a:latin typeface="MV Boli" panose="02000500030200090000" pitchFamily="2" charset="0"/>
                <a:cs typeface="MV Boli" panose="02000500030200090000" pitchFamily="2" charset="0"/>
              </a:rPr>
              <a:t> des letzte Moi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Meinung </a:t>
            </a:r>
            <a:r>
              <a:rPr lang="de-DE" sz="4000" b="1" dirty="0" err="1">
                <a:solidFill>
                  <a:schemeClr val="bg1"/>
                </a:solidFill>
                <a:latin typeface="MV Boli" panose="02000500030200090000" pitchFamily="2" charset="0"/>
                <a:cs typeface="MV Boli" panose="02000500030200090000" pitchFamily="2" charset="0"/>
              </a:rPr>
              <a:t>zöd</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host des letzte Moi a </a:t>
            </a:r>
            <a:r>
              <a:rPr lang="de-DE" sz="4000" b="1" dirty="0" err="1">
                <a:solidFill>
                  <a:schemeClr val="bg1"/>
                </a:solidFill>
                <a:latin typeface="MV Boli" panose="02000500030200090000" pitchFamily="2" charset="0"/>
                <a:cs typeface="MV Boli" panose="02000500030200090000" pitchFamily="2" charset="0"/>
              </a:rPr>
              <a:t>Gschicht</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verzöd</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woast</a:t>
            </a:r>
            <a:r>
              <a:rPr lang="de-DE" sz="4000" b="1" dirty="0">
                <a:solidFill>
                  <a:schemeClr val="bg1"/>
                </a:solidFill>
                <a:latin typeface="MV Boli" panose="02000500030200090000" pitchFamily="2" charset="0"/>
                <a:cs typeface="MV Boli" panose="02000500030200090000" pitchFamily="2" charset="0"/>
              </a:rPr>
              <a:t> des letzte Moi a </a:t>
            </a:r>
            <a:r>
              <a:rPr lang="de-DE" sz="4000" b="1" dirty="0" err="1">
                <a:solidFill>
                  <a:schemeClr val="bg1"/>
                </a:solidFill>
                <a:latin typeface="MV Boli" panose="02000500030200090000" pitchFamily="2" charset="0"/>
                <a:cs typeface="MV Boli" panose="02000500030200090000" pitchFamily="2" charset="0"/>
              </a:rPr>
              <a:t>Hôd</a:t>
            </a:r>
            <a:r>
              <a:rPr lang="de-DE" sz="4000" b="1" dirty="0">
                <a:solidFill>
                  <a:schemeClr val="bg1"/>
                </a:solidFill>
                <a:latin typeface="MV Boli" panose="02000500030200090000" pitchFamily="2" charset="0"/>
                <a:cs typeface="MV Boli" panose="02000500030200090000" pitchFamily="2" charset="0"/>
              </a:rPr>
              <a:t>?</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Herzklopfen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118546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390832" y="290940"/>
            <a:ext cx="11702004" cy="5632311"/>
          </a:xfrm>
          <a:prstGeom prst="rect">
            <a:avLst/>
          </a:prstGeom>
          <a:noFill/>
        </p:spPr>
        <p:txBody>
          <a:bodyPr wrap="square" rtlCol="0">
            <a:spAutoFit/>
          </a:bodyPr>
          <a:lstStyle/>
          <a:p>
            <a:pPr algn="ctr"/>
            <a:r>
              <a:rPr lang="de-DE" sz="4000" b="1" dirty="0">
                <a:solidFill>
                  <a:schemeClr val="bg1"/>
                </a:solidFill>
                <a:latin typeface="MV Boli" panose="02000500030200090000" pitchFamily="2" charset="0"/>
                <a:cs typeface="MV Boli" panose="02000500030200090000" pitchFamily="2" charset="0"/>
              </a:rPr>
              <a:t>Wann host des letzte Moi im </a:t>
            </a:r>
            <a:r>
              <a:rPr lang="de-DE" sz="4000" b="1" dirty="0" err="1">
                <a:solidFill>
                  <a:schemeClr val="bg1"/>
                </a:solidFill>
                <a:latin typeface="MV Boli" panose="02000500030200090000" pitchFamily="2" charset="0"/>
                <a:cs typeface="MV Boli" panose="02000500030200090000" pitchFamily="2" charset="0"/>
              </a:rPr>
              <a:t>Regn</a:t>
            </a:r>
            <a:r>
              <a:rPr lang="de-DE" sz="4000" b="1" dirty="0">
                <a:solidFill>
                  <a:schemeClr val="bg1"/>
                </a:solidFill>
                <a:latin typeface="MV Boli" panose="02000500030200090000" pitchFamily="2" charset="0"/>
                <a:cs typeface="MV Boli" panose="02000500030200090000" pitchFamily="2" charset="0"/>
              </a:rPr>
              <a:t> tanzt?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host des letzte Moi an Bam </a:t>
            </a:r>
            <a:r>
              <a:rPr lang="de-DE" sz="4000" b="1" dirty="0" err="1">
                <a:solidFill>
                  <a:schemeClr val="bg1"/>
                </a:solidFill>
                <a:latin typeface="MV Boli" panose="02000500030200090000" pitchFamily="2" charset="0"/>
                <a:cs typeface="MV Boli" panose="02000500030200090000" pitchFamily="2" charset="0"/>
              </a:rPr>
              <a:t>a´planzt</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woa</a:t>
            </a:r>
            <a:r>
              <a:rPr lang="de-DE" sz="4000" b="1" dirty="0">
                <a:solidFill>
                  <a:schemeClr val="bg1"/>
                </a:solidFill>
                <a:latin typeface="MV Boli" panose="02000500030200090000" pitchFamily="2" charset="0"/>
                <a:cs typeface="MV Boli" panose="02000500030200090000" pitchFamily="2" charset="0"/>
              </a:rPr>
              <a:t> des letzte Moi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Traum des </a:t>
            </a:r>
            <a:r>
              <a:rPr lang="de-DE" sz="4000" b="1" dirty="0" err="1">
                <a:solidFill>
                  <a:schemeClr val="bg1"/>
                </a:solidFill>
                <a:latin typeface="MV Boli" panose="02000500030200090000" pitchFamily="2" charset="0"/>
                <a:cs typeface="MV Boli" panose="02000500030200090000" pitchFamily="2" charset="0"/>
              </a:rPr>
              <a:t>Zü</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woas</a:t>
            </a:r>
            <a:r>
              <a:rPr lang="de-DE" sz="4000" b="1" dirty="0">
                <a:solidFill>
                  <a:schemeClr val="bg1"/>
                </a:solidFill>
                <a:latin typeface="MV Boli" panose="02000500030200090000" pitchFamily="2" charset="0"/>
                <a:cs typeface="MV Boli" panose="02000500030200090000" pitchFamily="2" charset="0"/>
              </a:rPr>
              <a:t> des letzte Moi um di ganz </a:t>
            </a:r>
            <a:r>
              <a:rPr lang="de-DE" sz="4000" b="1" dirty="0" err="1">
                <a:solidFill>
                  <a:schemeClr val="bg1"/>
                </a:solidFill>
                <a:latin typeface="MV Boli" panose="02000500030200090000" pitchFamily="2" charset="0"/>
                <a:cs typeface="MV Boli" panose="02000500030200090000" pitchFamily="2" charset="0"/>
              </a:rPr>
              <a:t>stüh</a:t>
            </a:r>
            <a:r>
              <a:rPr lang="de-DE" sz="4000" b="1" dirty="0">
                <a:solidFill>
                  <a:schemeClr val="bg1"/>
                </a:solidFill>
                <a:latin typeface="MV Boli" panose="02000500030200090000" pitchFamily="2" charset="0"/>
                <a:cs typeface="MV Boli" panose="02000500030200090000" pitchFamily="2" charset="0"/>
              </a:rPr>
              <a: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Wann </a:t>
            </a:r>
            <a:r>
              <a:rPr lang="de-DE" sz="4000" b="1" dirty="0" err="1">
                <a:solidFill>
                  <a:schemeClr val="bg1"/>
                </a:solidFill>
                <a:latin typeface="MV Boli" panose="02000500030200090000" pitchFamily="2" charset="0"/>
                <a:cs typeface="MV Boli" panose="02000500030200090000" pitchFamily="2" charset="0"/>
              </a:rPr>
              <a:t>woas</a:t>
            </a:r>
            <a:r>
              <a:rPr lang="de-DE" sz="4000" b="1" dirty="0">
                <a:solidFill>
                  <a:schemeClr val="bg1"/>
                </a:solidFill>
                <a:latin typeface="MV Boli" panose="02000500030200090000" pitchFamily="2" charset="0"/>
                <a:cs typeface="MV Boli" panose="02000500030200090000" pitchFamily="2" charset="0"/>
              </a:rPr>
              <a:t> des letzte Moi ganz </a:t>
            </a:r>
            <a:r>
              <a:rPr lang="de-DE" sz="4000" b="1" dirty="0" err="1">
                <a:solidFill>
                  <a:schemeClr val="bg1"/>
                </a:solidFill>
                <a:latin typeface="MV Boli" panose="02000500030200090000" pitchFamily="2" charset="0"/>
                <a:cs typeface="MV Boli" panose="02000500030200090000" pitchFamily="2" charset="0"/>
              </a:rPr>
              <a:t>stüh</a:t>
            </a:r>
            <a:r>
              <a:rPr lang="de-DE" sz="4000" b="1" dirty="0">
                <a:solidFill>
                  <a:schemeClr val="bg1"/>
                </a:solidFill>
                <a:latin typeface="MV Boli" panose="02000500030200090000" pitchFamily="2" charset="0"/>
                <a:cs typeface="MV Boli" panose="02000500030200090000" pitchFamily="2" charset="0"/>
              </a:rPr>
              <a:t>?</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Herzklopfen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253714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290940"/>
            <a:ext cx="12192000" cy="6247864"/>
          </a:xfrm>
          <a:prstGeom prst="rect">
            <a:avLst/>
          </a:prstGeom>
          <a:noFill/>
        </p:spPr>
        <p:txBody>
          <a:bodyPr wrap="square" rtlCol="0">
            <a:spAutoFit/>
          </a:bodyPr>
          <a:lstStyle/>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Der Moment, kennst du des wann </a:t>
            </a:r>
            <a:r>
              <a:rPr lang="de-DE" sz="4000" b="1" dirty="0" err="1">
                <a:solidFill>
                  <a:schemeClr val="bg1"/>
                </a:solidFill>
                <a:latin typeface="MV Boli" panose="02000500030200090000" pitchFamily="2" charset="0"/>
                <a:cs typeface="MV Boli" panose="02000500030200090000" pitchFamily="2" charset="0"/>
              </a:rPr>
              <a:t>wos</a:t>
            </a:r>
            <a:r>
              <a:rPr lang="de-DE" sz="4000" b="1" dirty="0">
                <a:solidFill>
                  <a:schemeClr val="bg1"/>
                </a:solidFill>
                <a:latin typeface="MV Boli" panose="02000500030200090000" pitchFamily="2" charset="0"/>
                <a:cs typeface="MV Boli" panose="02000500030200090000" pitchFamily="2" charset="0"/>
              </a:rPr>
              <a:t> rennt?</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Und du bist </a:t>
            </a:r>
            <a:r>
              <a:rPr lang="de-DE" sz="4000" b="1" dirty="0" err="1">
                <a:solidFill>
                  <a:schemeClr val="bg1"/>
                </a:solidFill>
                <a:latin typeface="MV Boli" panose="02000500030200090000" pitchFamily="2" charset="0"/>
                <a:cs typeface="MV Boli" panose="02000500030200090000" pitchFamily="2" charset="0"/>
              </a:rPr>
              <a:t>mittn</a:t>
            </a:r>
            <a:r>
              <a:rPr lang="de-DE" sz="4000" b="1" dirty="0">
                <a:solidFill>
                  <a:schemeClr val="bg1"/>
                </a:solidFill>
                <a:latin typeface="MV Boli" panose="02000500030200090000" pitchFamily="2" charset="0"/>
                <a:cs typeface="MV Boli" panose="02000500030200090000" pitchFamily="2" charset="0"/>
              </a:rPr>
              <a:t> drin und olles </a:t>
            </a:r>
            <a:r>
              <a:rPr lang="de-DE" sz="4000" b="1" dirty="0" err="1">
                <a:solidFill>
                  <a:schemeClr val="bg1"/>
                </a:solidFill>
                <a:latin typeface="MV Boli" panose="02000500030200090000" pitchFamily="2" charset="0"/>
                <a:cs typeface="MV Boli" panose="02000500030200090000" pitchFamily="2" charset="0"/>
              </a:rPr>
              <a:t>mocht</a:t>
            </a:r>
            <a:r>
              <a:rPr lang="de-DE" sz="4000" b="1" dirty="0">
                <a:solidFill>
                  <a:schemeClr val="bg1"/>
                </a:solidFill>
                <a:latin typeface="MV Boli" panose="02000500030200090000" pitchFamily="2" charset="0"/>
                <a:cs typeface="MV Boli" panose="02000500030200090000" pitchFamily="2" charset="0"/>
              </a:rPr>
              <a:t> an Sinn?</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Herzklopfen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845574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290940"/>
            <a:ext cx="12192000" cy="7478970"/>
          </a:xfrm>
          <a:prstGeom prst="rect">
            <a:avLst/>
          </a:prstGeom>
          <a:noFill/>
        </p:spPr>
        <p:txBody>
          <a:bodyPr wrap="square" rtlCol="0">
            <a:spAutoFit/>
          </a:bodyPr>
          <a:lstStyle/>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Der Moment, kennst du des wann </a:t>
            </a:r>
            <a:r>
              <a:rPr lang="de-DE" sz="4000" b="1" dirty="0" err="1">
                <a:solidFill>
                  <a:schemeClr val="bg1"/>
                </a:solidFill>
                <a:latin typeface="MV Boli" panose="02000500030200090000" pitchFamily="2" charset="0"/>
                <a:cs typeface="MV Boli" panose="02000500030200090000" pitchFamily="2" charset="0"/>
              </a:rPr>
              <a:t>wos</a:t>
            </a:r>
            <a:r>
              <a:rPr lang="de-DE" sz="4000" b="1" dirty="0">
                <a:solidFill>
                  <a:schemeClr val="bg1"/>
                </a:solidFill>
                <a:latin typeface="MV Boli" panose="02000500030200090000" pitchFamily="2" charset="0"/>
                <a:cs typeface="MV Boli" panose="02000500030200090000" pitchFamily="2" charset="0"/>
              </a:rPr>
              <a:t> rennt?</a:t>
            </a:r>
          </a:p>
          <a:p>
            <a:pPr algn="ctr"/>
            <a:r>
              <a:rPr lang="de-DE" sz="4000" b="1" dirty="0">
                <a:solidFill>
                  <a:schemeClr val="bg1"/>
                </a:solidFill>
                <a:latin typeface="MV Boli" panose="02000500030200090000" pitchFamily="2" charset="0"/>
                <a:cs typeface="MV Boli" panose="02000500030200090000" pitchFamily="2" charset="0"/>
              </a:rPr>
              <a:t>Und du bist </a:t>
            </a:r>
            <a:r>
              <a:rPr lang="de-DE" sz="4000" b="1" dirty="0" err="1">
                <a:solidFill>
                  <a:schemeClr val="bg1"/>
                </a:solidFill>
                <a:latin typeface="MV Boli" panose="02000500030200090000" pitchFamily="2" charset="0"/>
                <a:cs typeface="MV Boli" panose="02000500030200090000" pitchFamily="2" charset="0"/>
              </a:rPr>
              <a:t>mittn</a:t>
            </a:r>
            <a:r>
              <a:rPr lang="de-DE" sz="4000" b="1" dirty="0">
                <a:solidFill>
                  <a:schemeClr val="bg1"/>
                </a:solidFill>
                <a:latin typeface="MV Boli" panose="02000500030200090000" pitchFamily="2" charset="0"/>
                <a:cs typeface="MV Boli" panose="02000500030200090000" pitchFamily="2" charset="0"/>
              </a:rPr>
              <a:t> drin und olles </a:t>
            </a:r>
            <a:r>
              <a:rPr lang="de-DE" sz="4000" b="1" dirty="0" err="1">
                <a:solidFill>
                  <a:schemeClr val="bg1"/>
                </a:solidFill>
                <a:latin typeface="MV Boli" panose="02000500030200090000" pitchFamily="2" charset="0"/>
                <a:cs typeface="MV Boli" panose="02000500030200090000" pitchFamily="2" charset="0"/>
              </a:rPr>
              <a:t>mocht</a:t>
            </a:r>
            <a:r>
              <a:rPr lang="de-DE" sz="4000" b="1" dirty="0">
                <a:solidFill>
                  <a:schemeClr val="bg1"/>
                </a:solidFill>
                <a:latin typeface="MV Boli" panose="02000500030200090000" pitchFamily="2" charset="0"/>
                <a:cs typeface="MV Boli" panose="02000500030200090000" pitchFamily="2" charset="0"/>
              </a:rPr>
              <a:t> an Sinn?</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Der Moment, kennst du des </a:t>
            </a:r>
            <a:r>
              <a:rPr lang="de-DE" sz="4000" b="1" dirty="0" err="1">
                <a:solidFill>
                  <a:schemeClr val="bg1"/>
                </a:solidFill>
                <a:latin typeface="MV Boli" panose="02000500030200090000" pitchFamily="2" charset="0"/>
                <a:cs typeface="MV Boli" panose="02000500030200090000" pitchFamily="2" charset="0"/>
              </a:rPr>
              <a:t>waan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wos</a:t>
            </a:r>
            <a:r>
              <a:rPr lang="de-DE" sz="4000" b="1" dirty="0">
                <a:solidFill>
                  <a:schemeClr val="bg1"/>
                </a:solidFill>
                <a:latin typeface="MV Boli" panose="02000500030200090000" pitchFamily="2" charset="0"/>
                <a:cs typeface="MV Boli" panose="02000500030200090000" pitchFamily="2" charset="0"/>
              </a:rPr>
              <a:t> rennt?</a:t>
            </a:r>
          </a:p>
          <a:p>
            <a:pPr algn="ctr"/>
            <a:r>
              <a:rPr lang="de-DE" sz="4000" b="1" dirty="0">
                <a:solidFill>
                  <a:schemeClr val="bg1"/>
                </a:solidFill>
                <a:latin typeface="MV Boli" panose="02000500030200090000" pitchFamily="2" charset="0"/>
                <a:cs typeface="MV Boli" panose="02000500030200090000" pitchFamily="2" charset="0"/>
              </a:rPr>
              <a:t>Und du bist </a:t>
            </a:r>
            <a:r>
              <a:rPr lang="de-DE" sz="4000" b="1" dirty="0" err="1">
                <a:solidFill>
                  <a:schemeClr val="bg1"/>
                </a:solidFill>
                <a:latin typeface="MV Boli" panose="02000500030200090000" pitchFamily="2" charset="0"/>
                <a:cs typeface="MV Boli" panose="02000500030200090000" pitchFamily="2" charset="0"/>
              </a:rPr>
              <a:t>mittn</a:t>
            </a:r>
            <a:r>
              <a:rPr lang="de-DE" sz="4000" b="1" dirty="0">
                <a:solidFill>
                  <a:schemeClr val="bg1"/>
                </a:solidFill>
                <a:latin typeface="MV Boli" panose="02000500030200090000" pitchFamily="2" charset="0"/>
                <a:cs typeface="MV Boli" panose="02000500030200090000" pitchFamily="2" charset="0"/>
              </a:rPr>
              <a:t> drin und olles </a:t>
            </a:r>
            <a:r>
              <a:rPr lang="de-DE" sz="4000" b="1" dirty="0" err="1">
                <a:solidFill>
                  <a:schemeClr val="bg1"/>
                </a:solidFill>
                <a:latin typeface="MV Boli" panose="02000500030200090000" pitchFamily="2" charset="0"/>
                <a:cs typeface="MV Boli" panose="02000500030200090000" pitchFamily="2" charset="0"/>
              </a:rPr>
              <a:t>mocht</a:t>
            </a:r>
            <a:r>
              <a:rPr lang="de-DE" sz="4000" b="1" dirty="0">
                <a:solidFill>
                  <a:schemeClr val="bg1"/>
                </a:solidFill>
                <a:latin typeface="MV Boli" panose="02000500030200090000" pitchFamily="2" charset="0"/>
                <a:cs typeface="MV Boli" panose="02000500030200090000" pitchFamily="2" charset="0"/>
              </a:rPr>
              <a:t> an Sinn?</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822107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0"/>
            <a:ext cx="12192000" cy="6678751"/>
          </a:xfrm>
          <a:prstGeom prst="rect">
            <a:avLst/>
          </a:prstGeom>
          <a:noFill/>
        </p:spPr>
        <p:txBody>
          <a:bodyPr wrap="square" rtlCol="0">
            <a:spAutoFit/>
          </a:bodyPr>
          <a:lstStyle/>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Der Moment, kennst du des wann </a:t>
            </a:r>
            <a:r>
              <a:rPr lang="de-DE" sz="4000" b="1" dirty="0" err="1">
                <a:solidFill>
                  <a:schemeClr val="bg1"/>
                </a:solidFill>
                <a:latin typeface="MV Boli" panose="02000500030200090000" pitchFamily="2" charset="0"/>
                <a:cs typeface="MV Boli" panose="02000500030200090000" pitchFamily="2" charset="0"/>
              </a:rPr>
              <a:t>wos</a:t>
            </a:r>
            <a:r>
              <a:rPr lang="de-DE" sz="4000" b="1" dirty="0">
                <a:solidFill>
                  <a:schemeClr val="bg1"/>
                </a:solidFill>
                <a:latin typeface="MV Boli" panose="02000500030200090000" pitchFamily="2" charset="0"/>
                <a:cs typeface="MV Boli" panose="02000500030200090000" pitchFamily="2" charset="0"/>
              </a:rPr>
              <a:t> rennt?</a:t>
            </a:r>
          </a:p>
          <a:p>
            <a:pPr algn="ctr"/>
            <a:r>
              <a:rPr lang="de-DE" sz="4000" b="1" dirty="0">
                <a:solidFill>
                  <a:schemeClr val="bg1"/>
                </a:solidFill>
                <a:latin typeface="MV Boli" panose="02000500030200090000" pitchFamily="2" charset="0"/>
                <a:cs typeface="MV Boli" panose="02000500030200090000" pitchFamily="2" charset="0"/>
              </a:rPr>
              <a:t>Und du bist </a:t>
            </a:r>
            <a:r>
              <a:rPr lang="de-DE" sz="4000" b="1" dirty="0" err="1">
                <a:solidFill>
                  <a:schemeClr val="bg1"/>
                </a:solidFill>
                <a:latin typeface="MV Boli" panose="02000500030200090000" pitchFamily="2" charset="0"/>
                <a:cs typeface="MV Boli" panose="02000500030200090000" pitchFamily="2" charset="0"/>
              </a:rPr>
              <a:t>mittn</a:t>
            </a:r>
            <a:r>
              <a:rPr lang="de-DE" sz="4000" b="1" dirty="0">
                <a:solidFill>
                  <a:schemeClr val="bg1"/>
                </a:solidFill>
                <a:latin typeface="MV Boli" panose="02000500030200090000" pitchFamily="2" charset="0"/>
                <a:cs typeface="MV Boli" panose="02000500030200090000" pitchFamily="2" charset="0"/>
              </a:rPr>
              <a:t> drin und olles </a:t>
            </a:r>
            <a:r>
              <a:rPr lang="de-DE" sz="4000" b="1" dirty="0" err="1">
                <a:solidFill>
                  <a:schemeClr val="bg1"/>
                </a:solidFill>
                <a:latin typeface="MV Boli" panose="02000500030200090000" pitchFamily="2" charset="0"/>
                <a:cs typeface="MV Boli" panose="02000500030200090000" pitchFamily="2" charset="0"/>
              </a:rPr>
              <a:t>mocht</a:t>
            </a:r>
            <a:r>
              <a:rPr lang="de-DE" sz="4000" b="1" dirty="0">
                <a:solidFill>
                  <a:schemeClr val="bg1"/>
                </a:solidFill>
                <a:latin typeface="MV Boli" panose="02000500030200090000" pitchFamily="2" charset="0"/>
                <a:cs typeface="MV Boli" panose="02000500030200090000" pitchFamily="2" charset="0"/>
              </a:rPr>
              <a:t> an Sinn?</a:t>
            </a:r>
            <a:br>
              <a:rPr lang="de-DE" sz="4000" b="1" dirty="0">
                <a:solidFill>
                  <a:schemeClr val="bg1"/>
                </a:solidFill>
                <a:latin typeface="MV Boli" panose="02000500030200090000" pitchFamily="2" charset="0"/>
                <a:cs typeface="MV Boli" panose="02000500030200090000" pitchFamily="2" charset="0"/>
              </a:rPr>
            </a:br>
            <a:r>
              <a:rPr lang="de-DE" sz="2800" dirty="0">
                <a:solidFill>
                  <a:schemeClr val="bg1"/>
                </a:solidFill>
                <a:latin typeface="MV Boli" panose="02000500030200090000" pitchFamily="2" charset="0"/>
                <a:cs typeface="MV Boli" panose="02000500030200090000" pitchFamily="2" charset="0"/>
              </a:rPr>
              <a:t>- Wiederholung - </a:t>
            </a: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br>
              <a:rPr lang="de-DE" sz="4000" b="1" dirty="0">
                <a:solidFill>
                  <a:schemeClr val="bg1"/>
                </a:solidFill>
                <a:latin typeface="MV Boli" panose="02000500030200090000" pitchFamily="2" charset="0"/>
                <a:cs typeface="MV Boli" panose="02000500030200090000" pitchFamily="2" charset="0"/>
              </a:rPr>
            </a:b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Herzklopfen </a:t>
            </a:r>
            <a:r>
              <a:rPr lang="de-DE" sz="4000" b="1" dirty="0" err="1">
                <a:solidFill>
                  <a:schemeClr val="bg1"/>
                </a:solidFill>
                <a:latin typeface="MV Boli" panose="02000500030200090000" pitchFamily="2" charset="0"/>
                <a:cs typeface="MV Boli" panose="02000500030200090000" pitchFamily="2" charset="0"/>
              </a:rPr>
              <a:t>hean</a:t>
            </a:r>
            <a:br>
              <a:rPr lang="de-DE" sz="4000" b="1" dirty="0">
                <a:solidFill>
                  <a:schemeClr val="bg1"/>
                </a:solidFill>
                <a:latin typeface="MV Boli" panose="02000500030200090000" pitchFamily="2" charset="0"/>
                <a:cs typeface="MV Boli" panose="02000500030200090000" pitchFamily="2" charset="0"/>
              </a:rPr>
            </a:br>
            <a:r>
              <a:rPr lang="de-DE" sz="2800" dirty="0">
                <a:solidFill>
                  <a:schemeClr val="bg1"/>
                </a:solidFill>
                <a:latin typeface="MV Boli" panose="02000500030200090000" pitchFamily="2" charset="0"/>
                <a:cs typeface="MV Boli" panose="02000500030200090000" pitchFamily="2" charset="0"/>
              </a:rPr>
              <a:t>- Wiederholung -</a:t>
            </a:r>
          </a:p>
        </p:txBody>
      </p:sp>
    </p:spTree>
    <p:extLst>
      <p:ext uri="{BB962C8B-B14F-4D97-AF65-F5344CB8AC3E}">
        <p14:creationId xmlns:p14="http://schemas.microsoft.com/office/powerpoint/2010/main" val="3812946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alpha val="4000"/>
          </a:schemeClr>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E3716323-A0B4-4494-9C19-8CB5D5BEE31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0" y="0"/>
            <a:ext cx="12192000" cy="6247864"/>
          </a:xfrm>
          <a:prstGeom prst="rect">
            <a:avLst/>
          </a:prstGeom>
          <a:noFill/>
        </p:spPr>
        <p:txBody>
          <a:bodyPr wrap="square" rtlCol="0">
            <a:spAutoFit/>
          </a:bodyPr>
          <a:lstStyle/>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hean</a:t>
            </a: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endParaRPr lang="de-DE" sz="4000" b="1" dirty="0">
              <a:solidFill>
                <a:schemeClr val="bg1"/>
              </a:solidFill>
              <a:latin typeface="MV Boli" panose="02000500030200090000" pitchFamily="2" charset="0"/>
              <a:cs typeface="MV Boli" panose="02000500030200090000" pitchFamily="2" charset="0"/>
            </a:endParaRPr>
          </a:p>
          <a:p>
            <a:pPr algn="ctr"/>
            <a:r>
              <a:rPr lang="de-DE" sz="4000" b="1" dirty="0">
                <a:solidFill>
                  <a:schemeClr val="bg1"/>
                </a:solidFill>
                <a:latin typeface="MV Boli" panose="02000500030200090000" pitchFamily="2" charset="0"/>
                <a:cs typeface="MV Boli" panose="02000500030200090000" pitchFamily="2" charset="0"/>
              </a:rPr>
              <a:t>I </a:t>
            </a:r>
            <a:r>
              <a:rPr lang="de-DE" sz="4000" b="1" dirty="0" err="1">
                <a:solidFill>
                  <a:schemeClr val="bg1"/>
                </a:solidFill>
                <a:latin typeface="MV Boli" panose="02000500030200090000" pitchFamily="2" charset="0"/>
                <a:cs typeface="MV Boli" panose="02000500030200090000" pitchFamily="2" charset="0"/>
              </a:rPr>
              <a:t>wü</a:t>
            </a:r>
            <a:r>
              <a:rPr lang="de-DE" sz="4000" b="1" dirty="0">
                <a:solidFill>
                  <a:schemeClr val="bg1"/>
                </a:solidFill>
                <a:latin typeface="MV Boli" panose="02000500030200090000" pitchFamily="2" charset="0"/>
                <a:cs typeface="MV Boli" panose="02000500030200090000" pitchFamily="2" charset="0"/>
              </a:rPr>
              <a:t> </a:t>
            </a:r>
            <a:r>
              <a:rPr lang="de-DE" sz="4000" b="1" dirty="0" err="1">
                <a:solidFill>
                  <a:schemeClr val="bg1"/>
                </a:solidFill>
                <a:latin typeface="MV Boli" panose="02000500030200090000" pitchFamily="2" charset="0"/>
                <a:cs typeface="MV Boli" panose="02000500030200090000" pitchFamily="2" charset="0"/>
              </a:rPr>
              <a:t>dei</a:t>
            </a:r>
            <a:r>
              <a:rPr lang="de-DE" sz="4000" b="1" dirty="0">
                <a:solidFill>
                  <a:schemeClr val="bg1"/>
                </a:solidFill>
                <a:latin typeface="MV Boli" panose="02000500030200090000" pitchFamily="2" charset="0"/>
                <a:cs typeface="MV Boli" panose="02000500030200090000" pitchFamily="2" charset="0"/>
              </a:rPr>
              <a:t> Herz laut </a:t>
            </a:r>
            <a:r>
              <a:rPr lang="de-DE" sz="4000" b="1" dirty="0" err="1">
                <a:solidFill>
                  <a:schemeClr val="bg1"/>
                </a:solidFill>
                <a:latin typeface="MV Boli" panose="02000500030200090000" pitchFamily="2" charset="0"/>
                <a:cs typeface="MV Boli" panose="02000500030200090000" pitchFamily="2" charset="0"/>
              </a:rPr>
              <a:t>klopfn</a:t>
            </a:r>
            <a:r>
              <a:rPr lang="de-DE" sz="4000" b="1" dirty="0">
                <a:solidFill>
                  <a:schemeClr val="bg1"/>
                </a:solidFill>
                <a:latin typeface="MV Boli" panose="02000500030200090000" pitchFamily="2" charset="0"/>
                <a:cs typeface="MV Boli" panose="02000500030200090000" pitchFamily="2" charset="0"/>
              </a:rPr>
              <a:t> </a:t>
            </a:r>
            <a:r>
              <a:rPr lang="de-DE" sz="4000" b="1">
                <a:solidFill>
                  <a:schemeClr val="bg1"/>
                </a:solidFill>
                <a:latin typeface="MV Boli" panose="02000500030200090000" pitchFamily="2" charset="0"/>
                <a:cs typeface="MV Boli" panose="02000500030200090000" pitchFamily="2" charset="0"/>
              </a:rPr>
              <a:t>hean</a:t>
            </a:r>
            <a:endParaRPr lang="de-DE" sz="2800"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453223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6D937A0-96D1-4326-81DC-8CDBC075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92" y="0"/>
            <a:ext cx="12737347" cy="7277536"/>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1624618" y="398889"/>
            <a:ext cx="11702004" cy="4524315"/>
          </a:xfrm>
          <a:prstGeom prst="rect">
            <a:avLst/>
          </a:prstGeom>
          <a:noFill/>
        </p:spPr>
        <p:txBody>
          <a:bodyPr wrap="square" rtlCol="0">
            <a:spAutoFit/>
          </a:bodyPr>
          <a:lstStyle/>
          <a:p>
            <a:pPr algn="ctr"/>
            <a:r>
              <a:rPr lang="de-DE" sz="3600" b="1" dirty="0">
                <a:solidFill>
                  <a:schemeClr val="bg1">
                    <a:lumMod val="95000"/>
                  </a:schemeClr>
                </a:solidFill>
                <a:latin typeface="MV Boli" panose="02000500030200090000" pitchFamily="2" charset="0"/>
                <a:cs typeface="MV Boli" panose="02000500030200090000" pitchFamily="2" charset="0"/>
              </a:rPr>
              <a:t>Ich geh mit dir, wohin du willst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Auch bis ans Ende dieser Welt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Am Meer, am Strand, wo Sonne scheint</a:t>
            </a:r>
            <a:br>
              <a:rPr lang="de-DE" sz="3600" b="1" dirty="0">
                <a:solidFill>
                  <a:schemeClr val="bg1">
                    <a:lumMod val="95000"/>
                  </a:schemeClr>
                </a:solidFill>
                <a:latin typeface="MV Boli" panose="02000500030200090000" pitchFamily="2" charset="0"/>
                <a:cs typeface="MV Boli" panose="02000500030200090000" pitchFamily="2" charset="0"/>
              </a:rPr>
            </a:br>
            <a:r>
              <a:rPr lang="de-DE" sz="3600" b="1" dirty="0">
                <a:solidFill>
                  <a:schemeClr val="bg1">
                    <a:lumMod val="95000"/>
                  </a:schemeClr>
                </a:solidFill>
                <a:latin typeface="MV Boli" panose="02000500030200090000" pitchFamily="2" charset="0"/>
                <a:cs typeface="MV Boli" panose="02000500030200090000" pitchFamily="2" charset="0"/>
              </a:rPr>
              <a:t>Will ich mit dir alleine sein</a:t>
            </a: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endParaRPr lang="de-DE" sz="3600" b="1" dirty="0">
              <a:solidFill>
                <a:schemeClr val="bg1">
                  <a:lumMod val="95000"/>
                </a:schemeClr>
              </a:solidFill>
              <a:latin typeface="MV Boli" panose="02000500030200090000" pitchFamily="2" charset="0"/>
              <a:cs typeface="MV Boli" panose="02000500030200090000" pitchFamily="2" charset="0"/>
            </a:endParaRPr>
          </a:p>
          <a:p>
            <a:pPr algn="ctr"/>
            <a:br>
              <a:rPr lang="de-DE" sz="3600" b="1" dirty="0">
                <a:solidFill>
                  <a:schemeClr val="bg1">
                    <a:lumMod val="95000"/>
                  </a:schemeClr>
                </a:solidFill>
                <a:latin typeface="MV Boli" panose="02000500030200090000" pitchFamily="2" charset="0"/>
                <a:cs typeface="MV Boli" panose="02000500030200090000" pitchFamily="2" charset="0"/>
              </a:rPr>
            </a:br>
            <a:endParaRPr lang="de-DE" sz="3600" b="1" dirty="0">
              <a:solidFill>
                <a:schemeClr val="bg1">
                  <a:lumMod val="95000"/>
                </a:schemeClr>
              </a:solidFill>
              <a:latin typeface="MV Boli" panose="02000500030200090000" pitchFamily="2" charset="0"/>
              <a:cs typeface="MV Boli" panose="02000500030200090000" pitchFamily="2" charset="0"/>
            </a:endParaRPr>
          </a:p>
        </p:txBody>
      </p:sp>
      <p:sp>
        <p:nvSpPr>
          <p:cNvPr id="4" name="Textfeld 3">
            <a:extLst>
              <a:ext uri="{FF2B5EF4-FFF2-40B4-BE49-F238E27FC236}">
                <a16:creationId xmlns:a16="http://schemas.microsoft.com/office/drawing/2014/main" id="{BCDC3899-57BD-4874-B92A-3D8DDC56B183}"/>
              </a:ext>
            </a:extLst>
          </p:cNvPr>
          <p:cNvSpPr txBox="1"/>
          <p:nvPr/>
        </p:nvSpPr>
        <p:spPr>
          <a:xfrm>
            <a:off x="3500285" y="5251258"/>
            <a:ext cx="7762061" cy="1446550"/>
          </a:xfrm>
          <a:prstGeom prst="rect">
            <a:avLst/>
          </a:prstGeom>
          <a:noFill/>
        </p:spPr>
        <p:txBody>
          <a:bodyPr wrap="none" rtlCol="0">
            <a:spAutoFit/>
          </a:bodyPr>
          <a:lstStyle/>
          <a:p>
            <a:r>
              <a:rPr lang="de-DE" sz="8800" b="1" dirty="0">
                <a:solidFill>
                  <a:srgbClr val="FFFF00"/>
                </a:solidFill>
                <a:latin typeface="MV Boli" panose="02000500030200090000" pitchFamily="2" charset="0"/>
                <a:cs typeface="MV Boli" panose="02000500030200090000" pitchFamily="2" charset="0"/>
              </a:rPr>
              <a:t>LEUCHTTURM</a:t>
            </a:r>
          </a:p>
        </p:txBody>
      </p:sp>
    </p:spTree>
    <p:extLst>
      <p:ext uri="{BB962C8B-B14F-4D97-AF65-F5344CB8AC3E}">
        <p14:creationId xmlns:p14="http://schemas.microsoft.com/office/powerpoint/2010/main" val="32249720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2ED79DB-BA42-4263-9590-FA6D1B381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87" y="-208547"/>
            <a:ext cx="12422588" cy="7323221"/>
          </a:xfrm>
          <a:prstGeom prst="rect">
            <a:avLst/>
          </a:prstGeom>
        </p:spPr>
      </p:pic>
      <p:pic>
        <p:nvPicPr>
          <p:cNvPr id="3" name="Grafik 2">
            <a:extLst>
              <a:ext uri="{FF2B5EF4-FFF2-40B4-BE49-F238E27FC236}">
                <a16:creationId xmlns:a16="http://schemas.microsoft.com/office/drawing/2014/main" id="{83201593-A4D6-45F1-A791-17F7505C0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741" y="664406"/>
            <a:ext cx="3912042" cy="5529188"/>
          </a:xfrm>
          <a:prstGeom prst="rect">
            <a:avLst/>
          </a:prstGeom>
        </p:spPr>
      </p:pic>
    </p:spTree>
    <p:extLst>
      <p:ext uri="{BB962C8B-B14F-4D97-AF65-F5344CB8AC3E}">
        <p14:creationId xmlns:p14="http://schemas.microsoft.com/office/powerpoint/2010/main" val="93562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E9F6655-5649-4E29-A4BD-B8B64764C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 y="-241969"/>
            <a:ext cx="12327172" cy="8218115"/>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812899"/>
            <a:ext cx="11702004" cy="5940088"/>
          </a:xfrm>
          <a:prstGeom prst="rect">
            <a:avLst/>
          </a:prstGeom>
          <a:noFill/>
        </p:spPr>
        <p:txBody>
          <a:bodyPr wrap="square" rtlCol="0">
            <a:spAutoFit/>
          </a:bodyPr>
          <a:lstStyle/>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8800" b="1" dirty="0">
                <a:solidFill>
                  <a:schemeClr val="bg1"/>
                </a:solidFill>
                <a:latin typeface="MV Boli" panose="02000500030200090000" pitchFamily="2" charset="0"/>
                <a:cs typeface="MV Boli" panose="02000500030200090000" pitchFamily="2" charset="0"/>
              </a:rPr>
              <a:t>FÜR EINEN</a:t>
            </a:r>
          </a:p>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4400" b="1" dirty="0">
                <a:solidFill>
                  <a:schemeClr val="bg1"/>
                </a:solidFill>
                <a:latin typeface="MV Boli" panose="02000500030200090000" pitchFamily="2" charset="0"/>
                <a:cs typeface="MV Boli" panose="02000500030200090000" pitchFamily="2" charset="0"/>
              </a:rPr>
              <a:t> </a:t>
            </a:r>
          </a:p>
          <a:p>
            <a:r>
              <a:rPr lang="de-DE" sz="2800" b="1" dirty="0">
                <a:solidFill>
                  <a:schemeClr val="bg1"/>
                </a:solidFill>
                <a:latin typeface="MV Boli" panose="02000500030200090000" pitchFamily="2" charset="0"/>
                <a:cs typeface="MV Boli" panose="02000500030200090000" pitchFamily="2" charset="0"/>
              </a:rPr>
              <a:t>Die Andern sind das weite Meer</a:t>
            </a:r>
          </a:p>
          <a:p>
            <a:r>
              <a:rPr lang="de-DE" sz="2800" b="1" dirty="0">
                <a:solidFill>
                  <a:schemeClr val="bg1"/>
                </a:solidFill>
                <a:latin typeface="MV Boli" panose="02000500030200090000" pitchFamily="2" charset="0"/>
                <a:cs typeface="MV Boli" panose="02000500030200090000" pitchFamily="2" charset="0"/>
              </a:rPr>
              <a:t>Du aber bist der Hafen</a:t>
            </a:r>
          </a:p>
          <a:p>
            <a:r>
              <a:rPr lang="de-DE" sz="2800" b="1" dirty="0">
                <a:solidFill>
                  <a:schemeClr val="bg1"/>
                </a:solidFill>
                <a:latin typeface="MV Boli" panose="02000500030200090000" pitchFamily="2" charset="0"/>
                <a:cs typeface="MV Boli" panose="02000500030200090000" pitchFamily="2" charset="0"/>
              </a:rPr>
              <a:t>So glaube mir: kannst ruhig schlafen,</a:t>
            </a:r>
          </a:p>
          <a:p>
            <a:r>
              <a:rPr lang="de-DE" sz="2800" b="1" dirty="0">
                <a:solidFill>
                  <a:schemeClr val="bg1"/>
                </a:solidFill>
                <a:latin typeface="MV Boli" panose="02000500030200090000" pitchFamily="2" charset="0"/>
                <a:cs typeface="MV Boli" panose="02000500030200090000" pitchFamily="2" charset="0"/>
              </a:rPr>
              <a:t>Ich steure immer wieder her</a:t>
            </a:r>
          </a:p>
          <a:p>
            <a:endParaRPr lang="de-DE" sz="2800" b="1" dirty="0">
              <a:solidFill>
                <a:schemeClr val="bg1"/>
              </a:solidFill>
              <a:latin typeface="MV Boli" panose="02000500030200090000" pitchFamily="2" charset="0"/>
              <a:cs typeface="MV Boli" panose="02000500030200090000" pitchFamily="2" charset="0"/>
            </a:endParaRPr>
          </a:p>
          <a:p>
            <a:r>
              <a:rPr lang="de-DE" sz="2000" dirty="0">
                <a:solidFill>
                  <a:schemeClr val="bg1"/>
                </a:solidFill>
                <a:latin typeface="MV Boli" panose="02000500030200090000" pitchFamily="2" charset="0"/>
                <a:cs typeface="MV Boli" panose="02000500030200090000" pitchFamily="2" charset="0"/>
              </a:rPr>
              <a:t>- Wiederholen - </a:t>
            </a:r>
          </a:p>
        </p:txBody>
      </p:sp>
    </p:spTree>
    <p:extLst>
      <p:ext uri="{BB962C8B-B14F-4D97-AF65-F5344CB8AC3E}">
        <p14:creationId xmlns:p14="http://schemas.microsoft.com/office/powerpoint/2010/main" val="139026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E9F6655-5649-4E29-A4BD-B8B64764C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 y="-241969"/>
            <a:ext cx="12327172" cy="8218115"/>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812899"/>
            <a:ext cx="11702004" cy="6494085"/>
          </a:xfrm>
          <a:prstGeom prst="rect">
            <a:avLst/>
          </a:prstGeom>
          <a:noFill/>
        </p:spPr>
        <p:txBody>
          <a:bodyPr wrap="square" rtlCol="0">
            <a:spAutoFit/>
          </a:bodyPr>
          <a:lstStyle/>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8800" b="1" dirty="0">
                <a:solidFill>
                  <a:schemeClr val="bg1"/>
                </a:solidFill>
                <a:latin typeface="MV Boli" panose="02000500030200090000" pitchFamily="2" charset="0"/>
                <a:cs typeface="MV Boli" panose="02000500030200090000" pitchFamily="2" charset="0"/>
              </a:rPr>
              <a:t>FÜR EINEN</a:t>
            </a:r>
          </a:p>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4400" b="1" dirty="0">
                <a:solidFill>
                  <a:schemeClr val="bg1"/>
                </a:solidFill>
                <a:latin typeface="MV Boli" panose="02000500030200090000" pitchFamily="2" charset="0"/>
                <a:cs typeface="MV Boli" panose="02000500030200090000" pitchFamily="2" charset="0"/>
              </a:rPr>
              <a:t> </a:t>
            </a:r>
          </a:p>
          <a:p>
            <a:r>
              <a:rPr lang="de-DE" sz="2800" b="1" dirty="0">
                <a:solidFill>
                  <a:schemeClr val="bg1"/>
                </a:solidFill>
                <a:latin typeface="MV Boli" panose="02000500030200090000" pitchFamily="2" charset="0"/>
                <a:cs typeface="MV Boli" panose="02000500030200090000" pitchFamily="2" charset="0"/>
              </a:rPr>
              <a:t>Denn all die Stürme, die mich trafen</a:t>
            </a:r>
          </a:p>
          <a:p>
            <a:r>
              <a:rPr lang="de-DE" sz="2800" b="1" dirty="0">
                <a:solidFill>
                  <a:schemeClr val="bg1"/>
                </a:solidFill>
                <a:latin typeface="MV Boli" panose="02000500030200090000" pitchFamily="2" charset="0"/>
                <a:cs typeface="MV Boli" panose="02000500030200090000" pitchFamily="2" charset="0"/>
              </a:rPr>
              <a:t>Sie ließen meine Segel leer</a:t>
            </a:r>
          </a:p>
          <a:p>
            <a:r>
              <a:rPr lang="de-DE" sz="2800" b="1" dirty="0">
                <a:solidFill>
                  <a:schemeClr val="bg1"/>
                </a:solidFill>
                <a:latin typeface="MV Boli" panose="02000500030200090000" pitchFamily="2" charset="0"/>
                <a:cs typeface="MV Boli" panose="02000500030200090000" pitchFamily="2" charset="0"/>
              </a:rPr>
              <a:t>Die Andern sind das bunte Meer</a:t>
            </a:r>
          </a:p>
          <a:p>
            <a:endParaRPr lang="de-DE" sz="2800" b="1" dirty="0">
              <a:solidFill>
                <a:schemeClr val="bg1"/>
              </a:solidFill>
              <a:latin typeface="MV Boli" panose="02000500030200090000" pitchFamily="2" charset="0"/>
              <a:cs typeface="MV Boli" panose="02000500030200090000" pitchFamily="2" charset="0"/>
            </a:endParaRPr>
          </a:p>
          <a:p>
            <a:r>
              <a:rPr lang="de-DE" sz="2800" b="1" dirty="0">
                <a:solidFill>
                  <a:schemeClr val="bg1"/>
                </a:solidFill>
                <a:latin typeface="MV Boli" panose="02000500030200090000" pitchFamily="2" charset="0"/>
                <a:cs typeface="MV Boli" panose="02000500030200090000" pitchFamily="2" charset="0"/>
              </a:rPr>
              <a:t>Du aber bist der Hafen</a:t>
            </a:r>
          </a:p>
          <a:p>
            <a:r>
              <a:rPr lang="de-DE" sz="2800" b="1" dirty="0">
                <a:solidFill>
                  <a:schemeClr val="bg1"/>
                </a:solidFill>
                <a:latin typeface="MV Boli" panose="02000500030200090000" pitchFamily="2" charset="0"/>
                <a:cs typeface="MV Boli" panose="02000500030200090000" pitchFamily="2" charset="0"/>
              </a:rPr>
              <a:t>Du aber bist der Hafen</a:t>
            </a:r>
          </a:p>
          <a:p>
            <a:endParaRPr lang="de-DE" sz="28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98536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E9F6655-5649-4E29-A4BD-B8B64764C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 y="-241969"/>
            <a:ext cx="12327172" cy="8218115"/>
          </a:xfrm>
          <a:prstGeom prst="rect">
            <a:avLst/>
          </a:prstGeom>
        </p:spPr>
      </p:pic>
      <p:sp>
        <p:nvSpPr>
          <p:cNvPr id="2" name="Textfeld 1">
            <a:extLst>
              <a:ext uri="{FF2B5EF4-FFF2-40B4-BE49-F238E27FC236}">
                <a16:creationId xmlns:a16="http://schemas.microsoft.com/office/drawing/2014/main" id="{F31F8407-54D6-470E-88CD-0ED5F39A808C}"/>
              </a:ext>
            </a:extLst>
          </p:cNvPr>
          <p:cNvSpPr txBox="1"/>
          <p:nvPr/>
        </p:nvSpPr>
        <p:spPr>
          <a:xfrm>
            <a:off x="244998" y="812899"/>
            <a:ext cx="11702004" cy="6124754"/>
          </a:xfrm>
          <a:prstGeom prst="rect">
            <a:avLst/>
          </a:prstGeom>
          <a:noFill/>
        </p:spPr>
        <p:txBody>
          <a:bodyPr wrap="square" rtlCol="0">
            <a:spAutoFit/>
          </a:bodyPr>
          <a:lstStyle/>
          <a:p>
            <a:pPr algn="ctr"/>
            <a:endParaRPr lang="de-DE" sz="4400" b="1" dirty="0">
              <a:solidFill>
                <a:schemeClr val="bg1"/>
              </a:solidFill>
              <a:latin typeface="MV Boli" panose="02000500030200090000" pitchFamily="2" charset="0"/>
              <a:cs typeface="MV Boli" panose="02000500030200090000" pitchFamily="2" charset="0"/>
            </a:endParaRPr>
          </a:p>
          <a:p>
            <a:pPr algn="ctr"/>
            <a:r>
              <a:rPr lang="de-DE" sz="8800" b="1" dirty="0">
                <a:solidFill>
                  <a:schemeClr val="bg1"/>
                </a:solidFill>
                <a:latin typeface="MV Boli" panose="02000500030200090000" pitchFamily="2" charset="0"/>
                <a:cs typeface="MV Boli" panose="02000500030200090000" pitchFamily="2" charset="0"/>
              </a:rPr>
              <a:t>FÜR EINEN</a:t>
            </a:r>
          </a:p>
          <a:p>
            <a:pPr algn="ctr"/>
            <a:endParaRPr lang="de-DE" sz="4400" b="1" dirty="0">
              <a:solidFill>
                <a:schemeClr val="bg1"/>
              </a:solidFill>
              <a:latin typeface="MV Boli" panose="02000500030200090000" pitchFamily="2" charset="0"/>
              <a:cs typeface="MV Boli" panose="02000500030200090000" pitchFamily="2" charset="0"/>
            </a:endParaRPr>
          </a:p>
          <a:p>
            <a:r>
              <a:rPr lang="de-DE" sz="2800" b="1" dirty="0">
                <a:solidFill>
                  <a:schemeClr val="bg1"/>
                </a:solidFill>
                <a:latin typeface="MV Boli" panose="02000500030200090000" pitchFamily="2" charset="0"/>
                <a:cs typeface="MV Boli" panose="02000500030200090000" pitchFamily="2" charset="0"/>
              </a:rPr>
              <a:t>Du bist der Leuchtturm, Letztes Ziel</a:t>
            </a:r>
          </a:p>
          <a:p>
            <a:r>
              <a:rPr lang="de-DE" sz="2800" b="1" dirty="0">
                <a:solidFill>
                  <a:schemeClr val="bg1"/>
                </a:solidFill>
                <a:latin typeface="MV Boli" panose="02000500030200090000" pitchFamily="2" charset="0"/>
                <a:cs typeface="MV Boli" panose="02000500030200090000" pitchFamily="2" charset="0"/>
              </a:rPr>
              <a:t>Kannst Liebster, ruhig schlafen</a:t>
            </a:r>
          </a:p>
          <a:p>
            <a:r>
              <a:rPr lang="de-DE" sz="2800" b="1" dirty="0">
                <a:solidFill>
                  <a:schemeClr val="bg1"/>
                </a:solidFill>
                <a:latin typeface="MV Boli" panose="02000500030200090000" pitchFamily="2" charset="0"/>
                <a:cs typeface="MV Boli" panose="02000500030200090000" pitchFamily="2" charset="0"/>
              </a:rPr>
              <a:t>Die Andern - das ist Wellenspiel</a:t>
            </a:r>
          </a:p>
          <a:p>
            <a:endParaRPr lang="de-DE" sz="2800" b="1" dirty="0">
              <a:solidFill>
                <a:schemeClr val="bg1"/>
              </a:solidFill>
              <a:latin typeface="MV Boli" panose="02000500030200090000" pitchFamily="2" charset="0"/>
              <a:cs typeface="MV Boli" panose="02000500030200090000" pitchFamily="2" charset="0"/>
            </a:endParaRPr>
          </a:p>
          <a:p>
            <a:r>
              <a:rPr lang="de-DE" sz="2800" b="1" dirty="0">
                <a:solidFill>
                  <a:schemeClr val="bg1"/>
                </a:solidFill>
                <a:latin typeface="MV Boli" panose="02000500030200090000" pitchFamily="2" charset="0"/>
                <a:cs typeface="MV Boli" panose="02000500030200090000" pitchFamily="2" charset="0"/>
              </a:rPr>
              <a:t>Du aber bist der Hafen</a:t>
            </a:r>
          </a:p>
          <a:p>
            <a:r>
              <a:rPr lang="de-DE" sz="2800" b="1" dirty="0">
                <a:solidFill>
                  <a:schemeClr val="bg1"/>
                </a:solidFill>
                <a:latin typeface="MV Boli" panose="02000500030200090000" pitchFamily="2" charset="0"/>
                <a:cs typeface="MV Boli" panose="02000500030200090000" pitchFamily="2" charset="0"/>
              </a:rPr>
              <a:t>Du aber bist der Hafen</a:t>
            </a:r>
          </a:p>
          <a:p>
            <a:endParaRPr lang="de-DE" sz="2800" b="1" dirty="0">
              <a:solidFill>
                <a:schemeClr val="bg1"/>
              </a:solidFill>
              <a:latin typeface="MV Boli" panose="02000500030200090000" pitchFamily="2" charset="0"/>
              <a:cs typeface="MV Boli" panose="02000500030200090000" pitchFamily="2" charset="0"/>
            </a:endParaRPr>
          </a:p>
          <a:p>
            <a:r>
              <a:rPr lang="de-DE" sz="2000" dirty="0">
                <a:solidFill>
                  <a:schemeClr val="bg1"/>
                </a:solidFill>
                <a:latin typeface="MV Boli" panose="02000500030200090000" pitchFamily="2" charset="0"/>
                <a:cs typeface="MV Boli" panose="02000500030200090000" pitchFamily="2" charset="0"/>
              </a:rPr>
              <a:t>- Wiederholen - </a:t>
            </a:r>
            <a:endParaRPr lang="de-DE" sz="28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67171668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2882</Words>
  <Application>Microsoft Office PowerPoint</Application>
  <PresentationFormat>Breitbild</PresentationFormat>
  <Paragraphs>399</Paragraphs>
  <Slides>60</Slides>
  <Notes>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60</vt:i4>
      </vt:variant>
    </vt:vector>
  </HeadingPairs>
  <TitlesOfParts>
    <vt:vector size="70" baseType="lpstr">
      <vt:lpstr>Arial</vt:lpstr>
      <vt:lpstr>Arial Black</vt:lpstr>
      <vt:lpstr>Arial Narrow</vt:lpstr>
      <vt:lpstr>Arial Rounded MT Bold</vt:lpstr>
      <vt:lpstr>Bodoni MT Condensed</vt:lpstr>
      <vt:lpstr>Brush Script MT</vt:lpstr>
      <vt:lpstr>Calibri</vt:lpstr>
      <vt:lpstr>Calibri Light</vt:lpstr>
      <vt:lpstr>MV Boli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Kann es noch kaum greifen, Noch ist nicht alles klar. Ich bin auf einer Reise, Und bin noch nicht ganz da. Ich bin noch nicht, ich werde Noch ist hier nichts perfekt. Ich bin auf der Suche Und du hast mich entdeckt.      </vt:lpstr>
      <vt:lpstr>Und ich lauf soweit ich kann Seh soweit ich will, Denn der Himmel steht mir offen, Weil ich Himmel in mir fühl. Du bist mein Ziel, Meine Leidenschaft. Du bist mein Weg. Du bist meine Kraft, Und ich suche Dich, Lauf auf Dich zu, Lass alles hinter mir. Du bist hier, Du bist mein Ziel. </vt:lpstr>
      <vt:lpstr>Ich verstehe Deine Wege, Mit mir nur im Blick zurück, Aber Leben muss man  vorwärts gehn. Du gehst leise mit.  Und ich steck mir neue Ziele Oh voller Leidenschaft. Was gestern war  das stört nicht mehr Gott gib mir Deine Kraft. </vt:lpstr>
      <vt:lpstr>Und ich lauf soweit ich kann Seh soweit ich will, Denn der Himmel steht mir offen, Weil ich Himmel in mir fühl. Du bist mein Ziel, Meine Leidenschaft. Du bist mein Weg. Du bist meine Kraft, Und ich suche Dich, Lauf auf Dich zu, Lass alles hinter mir. Du bist hier, Du bist mein Ziel. </vt:lpstr>
      <vt:lpstr>Der erste Blick und i hab gwusst, des bleibt für immer Weil so viel Menschen gehn vorbei, die nimmst du gorned wahr An die meisten Gsichter wirst di nimma mehr erinnern Nur die Besten gengan mit  und bleiben über die Joahr </vt:lpstr>
      <vt:lpstr>Zam oid wearn,  zam oid wearn Oid wearn mit dir  Zam oid wearn, zam oid wearn Zam oid wearn mit dir </vt:lpstr>
      <vt:lpstr>Schau a jeder is am Weg  und stolpert immer wieder Und wenns weh tuat zeigt sich erst wer wirklich auf di hoit   Und wenns richtig gschissn wird,  haut uns zwa nix mehr nieder Weil ma egal was a passiert,  ma zu zweit vü schwerer foit </vt:lpstr>
      <vt:lpstr> Zam oid wearn, zam oid wearn Zam oid wearn mit dir  Dass i di a immer bei mir gspiar Zam oid wearn, zam oid wearn Zam oid wearn mit dir </vt:lpstr>
      <vt:lpstr>Mit an Blick in deine Augn, siach i Bilder, kanns ned glauben  I siach Zeit die schnell vergeht Nur ned für uns, weil wir habns glebt  I werd jeden Tag so lebn,  dass ois zruck kriagst wost ma schenkst  An die meisten Gsichter wirst di ned erinnern </vt:lpstr>
      <vt:lpstr> Zam oid wearn, zam oid wearn Zam oid wearn mit dir  Dass i di a immer bei mir gspiar Zam oid wearn,  zam oid wearn Zam oid wearn mit dir Weil i des Gfüh ohne di verlier</vt:lpstr>
      <vt:lpstr> Zam oid wearn,  zam oid wearn Zam oid wearn mit dir Weil i des Gfüh ohne di verlier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dc:creator>
  <cp:lastModifiedBy>Peter Steinbusch</cp:lastModifiedBy>
  <cp:revision>52</cp:revision>
  <dcterms:created xsi:type="dcterms:W3CDTF">2025-01-10T18:59:34Z</dcterms:created>
  <dcterms:modified xsi:type="dcterms:W3CDTF">2026-02-14T09:40:01Z</dcterms:modified>
</cp:coreProperties>
</file>